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 id="2147483679" r:id="rId2"/>
  </p:sldMasterIdLst>
  <p:notesMasterIdLst>
    <p:notesMasterId r:id="rId62"/>
  </p:notesMasterIdLst>
  <p:sldIdLst>
    <p:sldId id="256" r:id="rId3"/>
    <p:sldId id="258" r:id="rId4"/>
    <p:sldId id="259" r:id="rId5"/>
    <p:sldId id="313" r:id="rId6"/>
    <p:sldId id="312" r:id="rId7"/>
    <p:sldId id="315" r:id="rId8"/>
    <p:sldId id="311" r:id="rId9"/>
    <p:sldId id="257"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Lst>
  <p:sldSz cx="9144000" cy="5143500" type="screen16x9"/>
  <p:notesSz cx="6858000" cy="9144000"/>
  <p:embeddedFontLst>
    <p:embeddedFont>
      <p:font typeface="Alfa Slab One" panose="020B0604020202020204" charset="0"/>
      <p:regular r:id="rId63"/>
    </p:embeddedFont>
    <p:embeddedFont>
      <p:font typeface="Amatic SC" panose="00000500000000000000" pitchFamily="2" charset="-79"/>
      <p:regular r:id="rId64"/>
      <p:bold r:id="rId65"/>
    </p:embeddedFont>
    <p:embeddedFont>
      <p:font typeface="Calibri" panose="020F0502020204030204" pitchFamily="34" charset="0"/>
      <p:regular r:id="rId66"/>
      <p:bold r:id="rId67"/>
      <p:italic r:id="rId68"/>
      <p:boldItalic r:id="rId69"/>
    </p:embeddedFont>
    <p:embeddedFont>
      <p:font typeface="Carter One" panose="020B0604020202020204" charset="0"/>
      <p:regular r:id="rId70"/>
    </p:embeddedFont>
    <p:embeddedFont>
      <p:font typeface="Livvic" pitchFamily="2" charset="0"/>
      <p:regular r:id="rId71"/>
      <p:bold r:id="rId72"/>
      <p:italic r:id="rId73"/>
      <p:boldItalic r:id="rId74"/>
    </p:embeddedFont>
    <p:embeddedFont>
      <p:font typeface="Livvic Medium" pitchFamily="2" charset="0"/>
      <p:regular r:id="rId75"/>
      <p:bold r:id="rId76"/>
      <p:italic r:id="rId77"/>
      <p:boldItalic r:id="rId78"/>
    </p:embeddedFont>
    <p:embeddedFont>
      <p:font typeface="Open Sans" panose="020B0606030504020204" pitchFamily="34" charset="0"/>
      <p:regular r:id="rId79"/>
      <p:bold r:id="rId80"/>
      <p:italic r:id="rId81"/>
      <p:boldItalic r:id="rId82"/>
    </p:embeddedFont>
    <p:embeddedFont>
      <p:font typeface="Proxima Nova" panose="020B0604020202020204" charset="0"/>
      <p:regular r:id="rId83"/>
      <p:bold r:id="rId84"/>
      <p:italic r:id="rId85"/>
      <p:boldItalic r:id="rId86"/>
    </p:embeddedFont>
    <p:embeddedFont>
      <p:font typeface="Proxima Nova Semibold" panose="020B0604020202020204" charset="0"/>
      <p:regular r:id="rId87"/>
      <p:bold r:id="rId88"/>
      <p:boldItalic r:id="rId89"/>
    </p:embeddedFont>
    <p:embeddedFont>
      <p:font typeface="Roboto" panose="02000000000000000000" pitchFamily="2" charset="0"/>
      <p:regular r:id="rId90"/>
      <p:bold r:id="rId91"/>
      <p:italic r:id="rId92"/>
      <p:boldItalic r:id="rId93"/>
    </p:embeddedFont>
    <p:embeddedFont>
      <p:font typeface="Roboto Black" panose="02000000000000000000" pitchFamily="2" charset="0"/>
      <p:bold r:id="rId94"/>
      <p:boldItalic r:id="rId95"/>
    </p:embeddedFont>
    <p:embeddedFont>
      <p:font typeface="Roboto Medium" panose="02000000000000000000" pitchFamily="2" charset="0"/>
      <p:regular r:id="rId96"/>
      <p:bold r:id="rId97"/>
      <p:italic r:id="rId98"/>
      <p:boldItalic r:id="rId9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164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32D96E9-1DE1-473F-B4DF-CDB402F9F778}">
  <a:tblStyle styleId="{F32D96E9-1DE1-473F-B4DF-CDB402F9F77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9" d="100"/>
          <a:sy n="139" d="100"/>
        </p:scale>
        <p:origin x="804"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fntdata"/><Relationship Id="rId68" Type="http://schemas.openxmlformats.org/officeDocument/2006/relationships/font" Target="fonts/font6.fntdata"/><Relationship Id="rId84" Type="http://schemas.openxmlformats.org/officeDocument/2006/relationships/font" Target="fonts/font22.fntdata"/><Relationship Id="rId89" Type="http://schemas.openxmlformats.org/officeDocument/2006/relationships/font" Target="fonts/font27.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2.fntdata"/><Relationship Id="rId79" Type="http://schemas.openxmlformats.org/officeDocument/2006/relationships/font" Target="fonts/font17.fntdata"/><Relationship Id="rId102"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font" Target="fonts/font28.fntdata"/><Relationship Id="rId95" Type="http://schemas.openxmlformats.org/officeDocument/2006/relationships/font" Target="fonts/font33.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2.fntdata"/><Relationship Id="rId69" Type="http://schemas.openxmlformats.org/officeDocument/2006/relationships/font" Target="fonts/font7.fntdata"/><Relationship Id="rId80" Type="http://schemas.openxmlformats.org/officeDocument/2006/relationships/font" Target="fonts/font18.fntdata"/><Relationship Id="rId85" Type="http://schemas.openxmlformats.org/officeDocument/2006/relationships/font" Target="fonts/font23.fntdata"/><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5.fntdata"/><Relationship Id="rId103"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font" Target="fonts/font21.fntdata"/><Relationship Id="rId88" Type="http://schemas.openxmlformats.org/officeDocument/2006/relationships/font" Target="fonts/font26.fntdata"/><Relationship Id="rId91" Type="http://schemas.openxmlformats.org/officeDocument/2006/relationships/font" Target="fonts/font29.fntdata"/><Relationship Id="rId96" Type="http://schemas.openxmlformats.org/officeDocument/2006/relationships/font" Target="fonts/font3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schemas.openxmlformats.org/officeDocument/2006/relationships/font" Target="fonts/font19.fntdata"/><Relationship Id="rId86" Type="http://schemas.openxmlformats.org/officeDocument/2006/relationships/font" Target="fonts/font24.fntdata"/><Relationship Id="rId94" Type="http://schemas.openxmlformats.org/officeDocument/2006/relationships/font" Target="fonts/font32.fntdata"/><Relationship Id="rId99" Type="http://schemas.openxmlformats.org/officeDocument/2006/relationships/font" Target="fonts/font37.fntdata"/><Relationship Id="rId10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4.fntdata"/><Relationship Id="rId97" Type="http://schemas.openxmlformats.org/officeDocument/2006/relationships/font" Target="fonts/font35.fntdata"/><Relationship Id="rId7" Type="http://schemas.openxmlformats.org/officeDocument/2006/relationships/slide" Target="slides/slide5.xml"/><Relationship Id="rId71" Type="http://schemas.openxmlformats.org/officeDocument/2006/relationships/font" Target="fonts/font9.fntdata"/><Relationship Id="rId92" Type="http://schemas.openxmlformats.org/officeDocument/2006/relationships/font" Target="fonts/font30.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4.fntdata"/><Relationship Id="rId87" Type="http://schemas.openxmlformats.org/officeDocument/2006/relationships/font" Target="fonts/font25.fntdata"/><Relationship Id="rId61" Type="http://schemas.openxmlformats.org/officeDocument/2006/relationships/slide" Target="slides/slide59.xml"/><Relationship Id="rId82" Type="http://schemas.openxmlformats.org/officeDocument/2006/relationships/font" Target="fonts/font20.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5.fntdata"/><Relationship Id="rId100"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0.fntdata"/><Relationship Id="rId93" Type="http://schemas.openxmlformats.org/officeDocument/2006/relationships/font" Target="fonts/font31.fntdata"/><Relationship Id="rId98" Type="http://schemas.openxmlformats.org/officeDocument/2006/relationships/font" Target="fonts/font36.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907d9a1b06_1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907d9a1b06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907d9a1b06_1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907d9a1b06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907d9a1b06_1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907d9a1b06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907d9a1b06_1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907d9a1b06_1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907d9a1b06_1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907d9a1b06_1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903916e606_0_2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903916e606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907d9a1b06_1_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907d9a1b06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907d9a1b06_1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907d9a1b06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907d9a1b06_1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907d9a1b06_1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8ea6e375bc_3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8ea6e375bc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71abd52bdf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71abd52bdf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771b5f3f19_0_3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771b5f3f19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903916e60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903916e60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903916e606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903916e60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903916e606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903916e606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903916e606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903916e606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903916e606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903916e606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903916e606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903916e606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903916e606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 name="Google Shape;952;g903916e606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903916e606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903916e606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903916e606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903916e606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7715f35af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7715f35af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903916e606_0_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9" name="Google Shape;1039;g903916e606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903916e606_0_3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903916e606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903916e606_0_2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903916e606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903916e606_0_2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903916e606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903916e606_0_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2" name="Google Shape;1122;g903916e606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903916e606_0_3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903916e606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903916e606_0_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 name="Google Shape;1185;g903916e606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903916e606_0_3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903916e606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SLIDES_API53305900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SLIDES_API53305900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SLIDES_API53305900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5" name="Google Shape;1205;SLIDES_API53305900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771b5f3f19_0_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771b5f3f19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8ea8e027c9_0_154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8ea8e027c9_0_15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8ea8e027c9_0_154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8ea8e027c9_0_15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8ea8e027c9_0_154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8ea8e027c9_0_15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g8ea8e027c9_0_158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4" name="Google Shape;1584;g8ea8e027c9_0_15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9"/>
        <p:cNvGrpSpPr/>
        <p:nvPr/>
      </p:nvGrpSpPr>
      <p:grpSpPr>
        <a:xfrm>
          <a:off x="0" y="0"/>
          <a:ext cx="0" cy="0"/>
          <a:chOff x="0" y="0"/>
          <a:chExt cx="0" cy="0"/>
        </a:xfrm>
      </p:grpSpPr>
      <p:sp>
        <p:nvSpPr>
          <p:cNvPr id="4370" name="Google Shape;4370;g8ea8e027c9_0_186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1" name="Google Shape;4371;g8ea8e027c9_0_18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8"/>
        <p:cNvGrpSpPr/>
        <p:nvPr/>
      </p:nvGrpSpPr>
      <p:grpSpPr>
        <a:xfrm>
          <a:off x="0" y="0"/>
          <a:ext cx="0" cy="0"/>
          <a:chOff x="0" y="0"/>
          <a:chExt cx="0" cy="0"/>
        </a:xfrm>
      </p:grpSpPr>
      <p:sp>
        <p:nvSpPr>
          <p:cNvPr id="4789" name="Google Shape;4789;g8ea8e027c9_0_190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0" name="Google Shape;4790;g8ea8e027c9_0_190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8"/>
        <p:cNvGrpSpPr/>
        <p:nvPr/>
      </p:nvGrpSpPr>
      <p:grpSpPr>
        <a:xfrm>
          <a:off x="0" y="0"/>
          <a:ext cx="0" cy="0"/>
          <a:chOff x="0" y="0"/>
          <a:chExt cx="0" cy="0"/>
        </a:xfrm>
      </p:grpSpPr>
      <p:sp>
        <p:nvSpPr>
          <p:cNvPr id="4959" name="Google Shape;4959;g8ea8e027c9_0_19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0" name="Google Shape;4960;g8ea8e027c9_0_19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3"/>
        <p:cNvGrpSpPr/>
        <p:nvPr/>
      </p:nvGrpSpPr>
      <p:grpSpPr>
        <a:xfrm>
          <a:off x="0" y="0"/>
          <a:ext cx="0" cy="0"/>
          <a:chOff x="0" y="0"/>
          <a:chExt cx="0" cy="0"/>
        </a:xfrm>
      </p:grpSpPr>
      <p:sp>
        <p:nvSpPr>
          <p:cNvPr id="5364" name="Google Shape;5364;g8ea8e027c9_0_196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5" name="Google Shape;5365;g8ea8e027c9_0_19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3"/>
        <p:cNvGrpSpPr/>
        <p:nvPr/>
      </p:nvGrpSpPr>
      <p:grpSpPr>
        <a:xfrm>
          <a:off x="0" y="0"/>
          <a:ext cx="0" cy="0"/>
          <a:chOff x="0" y="0"/>
          <a:chExt cx="0" cy="0"/>
        </a:xfrm>
      </p:grpSpPr>
      <p:sp>
        <p:nvSpPr>
          <p:cNvPr id="5744" name="Google Shape;5744;g8ea8e027c9_0_199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5" name="Google Shape;5745;g8ea8e027c9_0_199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7"/>
        <p:cNvGrpSpPr/>
        <p:nvPr/>
      </p:nvGrpSpPr>
      <p:grpSpPr>
        <a:xfrm>
          <a:off x="0" y="0"/>
          <a:ext cx="0" cy="0"/>
          <a:chOff x="0" y="0"/>
          <a:chExt cx="0" cy="0"/>
        </a:xfrm>
      </p:grpSpPr>
      <p:sp>
        <p:nvSpPr>
          <p:cNvPr id="6158" name="Google Shape;6158;g8ea8e027c9_0_20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9" name="Google Shape;6159;g8ea8e027c9_0_20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907d9a1b0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907d9a1b0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8"/>
        <p:cNvGrpSpPr/>
        <p:nvPr/>
      </p:nvGrpSpPr>
      <p:grpSpPr>
        <a:xfrm>
          <a:off x="0" y="0"/>
          <a:ext cx="0" cy="0"/>
          <a:chOff x="0" y="0"/>
          <a:chExt cx="0" cy="0"/>
        </a:xfrm>
      </p:grpSpPr>
      <p:sp>
        <p:nvSpPr>
          <p:cNvPr id="6519" name="Google Shape;6519;g8ea8e027c9_0_207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0" name="Google Shape;6520;g8ea8e027c9_0_20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8"/>
        <p:cNvGrpSpPr/>
        <p:nvPr/>
      </p:nvGrpSpPr>
      <p:grpSpPr>
        <a:xfrm>
          <a:off x="0" y="0"/>
          <a:ext cx="0" cy="0"/>
          <a:chOff x="0" y="0"/>
          <a:chExt cx="0" cy="0"/>
        </a:xfrm>
      </p:grpSpPr>
      <p:sp>
        <p:nvSpPr>
          <p:cNvPr id="7029" name="Google Shape;7029;g8ea8e027c9_0_212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0" name="Google Shape;7030;g8ea8e027c9_0_21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8"/>
        <p:cNvGrpSpPr/>
        <p:nvPr/>
      </p:nvGrpSpPr>
      <p:grpSpPr>
        <a:xfrm>
          <a:off x="0" y="0"/>
          <a:ext cx="0" cy="0"/>
          <a:chOff x="0" y="0"/>
          <a:chExt cx="0" cy="0"/>
        </a:xfrm>
      </p:grpSpPr>
      <p:sp>
        <p:nvSpPr>
          <p:cNvPr id="7649" name="Google Shape;7649;g8ea8e027c9_0_218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0" name="Google Shape;7650;g8ea8e027c9_0_218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2"/>
        <p:cNvGrpSpPr/>
        <p:nvPr/>
      </p:nvGrpSpPr>
      <p:grpSpPr>
        <a:xfrm>
          <a:off x="0" y="0"/>
          <a:ext cx="0" cy="0"/>
          <a:chOff x="0" y="0"/>
          <a:chExt cx="0" cy="0"/>
        </a:xfrm>
      </p:grpSpPr>
      <p:sp>
        <p:nvSpPr>
          <p:cNvPr id="8243" name="Google Shape;8243;g8ea8e027c9_0_224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4" name="Google Shape;8244;g8ea8e027c9_0_22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3"/>
        <p:cNvGrpSpPr/>
        <p:nvPr/>
      </p:nvGrpSpPr>
      <p:grpSpPr>
        <a:xfrm>
          <a:off x="0" y="0"/>
          <a:ext cx="0" cy="0"/>
          <a:chOff x="0" y="0"/>
          <a:chExt cx="0" cy="0"/>
        </a:xfrm>
      </p:grpSpPr>
      <p:sp>
        <p:nvSpPr>
          <p:cNvPr id="8564" name="Google Shape;8564;g8ea8e027c9_0_227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5" name="Google Shape;8565;g8ea8e027c9_0_22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8"/>
        <p:cNvGrpSpPr/>
        <p:nvPr/>
      </p:nvGrpSpPr>
      <p:grpSpPr>
        <a:xfrm>
          <a:off x="0" y="0"/>
          <a:ext cx="0" cy="0"/>
          <a:chOff x="0" y="0"/>
          <a:chExt cx="0" cy="0"/>
        </a:xfrm>
      </p:grpSpPr>
      <p:sp>
        <p:nvSpPr>
          <p:cNvPr id="8869" name="Google Shape;8869;g8ea8e027c9_0_230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0" name="Google Shape;8870;g8ea8e027c9_0_23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907d9a1b06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907d9a1b06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907d9a1b06_1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907d9a1b06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71abd52bdf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71abd52bdf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71abd52bdf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71abd52bdf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55083" y="1629192"/>
            <a:ext cx="3992100" cy="1791000"/>
          </a:xfrm>
          <a:prstGeom prst="rect">
            <a:avLst/>
          </a:prstGeom>
          <a:ln>
            <a:noFill/>
          </a:ln>
        </p:spPr>
        <p:txBody>
          <a:bodyPr spcFirstLastPara="1" wrap="square" lIns="91425" tIns="91425" rIns="91425" bIns="91425" anchor="ctr" anchorCtr="0">
            <a:noAutofit/>
          </a:bodyPr>
          <a:lstStyle>
            <a:lvl1pPr lvl="0" algn="ctr">
              <a:lnSpc>
                <a:spcPct val="80000"/>
              </a:lnSpc>
              <a:spcBef>
                <a:spcPts val="0"/>
              </a:spcBef>
              <a:spcAft>
                <a:spcPts val="0"/>
              </a:spcAft>
              <a:buSzPts val="7000"/>
              <a:buNone/>
              <a:defRPr sz="7000" b="0"/>
            </a:lvl1pPr>
            <a:lvl2pPr lvl="1" algn="ctr">
              <a:lnSpc>
                <a:spcPct val="80000"/>
              </a:lnSpc>
              <a:spcBef>
                <a:spcPts val="0"/>
              </a:spcBef>
              <a:spcAft>
                <a:spcPts val="0"/>
              </a:spcAft>
              <a:buSzPts val="7000"/>
              <a:buNone/>
              <a:defRPr sz="7000"/>
            </a:lvl2pPr>
            <a:lvl3pPr lvl="2" algn="ctr">
              <a:lnSpc>
                <a:spcPct val="80000"/>
              </a:lnSpc>
              <a:spcBef>
                <a:spcPts val="0"/>
              </a:spcBef>
              <a:spcAft>
                <a:spcPts val="0"/>
              </a:spcAft>
              <a:buSzPts val="7000"/>
              <a:buNone/>
              <a:defRPr sz="7000"/>
            </a:lvl3pPr>
            <a:lvl4pPr lvl="3" algn="ctr">
              <a:lnSpc>
                <a:spcPct val="80000"/>
              </a:lnSpc>
              <a:spcBef>
                <a:spcPts val="0"/>
              </a:spcBef>
              <a:spcAft>
                <a:spcPts val="0"/>
              </a:spcAft>
              <a:buSzPts val="7000"/>
              <a:buNone/>
              <a:defRPr sz="7000"/>
            </a:lvl4pPr>
            <a:lvl5pPr lvl="4" algn="ctr">
              <a:lnSpc>
                <a:spcPct val="80000"/>
              </a:lnSpc>
              <a:spcBef>
                <a:spcPts val="0"/>
              </a:spcBef>
              <a:spcAft>
                <a:spcPts val="0"/>
              </a:spcAft>
              <a:buSzPts val="7000"/>
              <a:buNone/>
              <a:defRPr sz="7000"/>
            </a:lvl5pPr>
            <a:lvl6pPr lvl="5" algn="ctr">
              <a:lnSpc>
                <a:spcPct val="80000"/>
              </a:lnSpc>
              <a:spcBef>
                <a:spcPts val="0"/>
              </a:spcBef>
              <a:spcAft>
                <a:spcPts val="0"/>
              </a:spcAft>
              <a:buSzPts val="7000"/>
              <a:buNone/>
              <a:defRPr sz="7000"/>
            </a:lvl6pPr>
            <a:lvl7pPr lvl="6" algn="ctr">
              <a:lnSpc>
                <a:spcPct val="80000"/>
              </a:lnSpc>
              <a:spcBef>
                <a:spcPts val="0"/>
              </a:spcBef>
              <a:spcAft>
                <a:spcPts val="0"/>
              </a:spcAft>
              <a:buSzPts val="7000"/>
              <a:buNone/>
              <a:defRPr sz="7000"/>
            </a:lvl7pPr>
            <a:lvl8pPr lvl="7" algn="ctr">
              <a:lnSpc>
                <a:spcPct val="80000"/>
              </a:lnSpc>
              <a:spcBef>
                <a:spcPts val="0"/>
              </a:spcBef>
              <a:spcAft>
                <a:spcPts val="0"/>
              </a:spcAft>
              <a:buSzPts val="7000"/>
              <a:buNone/>
              <a:defRPr sz="7000"/>
            </a:lvl8pPr>
            <a:lvl9pPr lvl="8" algn="ctr">
              <a:lnSpc>
                <a:spcPct val="80000"/>
              </a:lnSpc>
              <a:spcBef>
                <a:spcPts val="0"/>
              </a:spcBef>
              <a:spcAft>
                <a:spcPts val="0"/>
              </a:spcAft>
              <a:buSzPts val="7000"/>
              <a:buNone/>
              <a:defRPr sz="7000"/>
            </a:lvl9pPr>
          </a:lstStyle>
          <a:p>
            <a:endParaRPr/>
          </a:p>
        </p:txBody>
      </p:sp>
      <p:sp>
        <p:nvSpPr>
          <p:cNvPr id="10" name="Google Shape;10;p2"/>
          <p:cNvSpPr txBox="1">
            <a:spLocks noGrp="1"/>
          </p:cNvSpPr>
          <p:nvPr>
            <p:ph type="subTitle" idx="1"/>
          </p:nvPr>
        </p:nvSpPr>
        <p:spPr>
          <a:xfrm>
            <a:off x="615575" y="4034776"/>
            <a:ext cx="2242500" cy="5979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8"/>
        <p:cNvGrpSpPr/>
        <p:nvPr/>
      </p:nvGrpSpPr>
      <p:grpSpPr>
        <a:xfrm>
          <a:off x="0" y="0"/>
          <a:ext cx="0" cy="0"/>
          <a:chOff x="0" y="0"/>
          <a:chExt cx="0" cy="0"/>
        </a:xfrm>
      </p:grpSpPr>
      <p:sp>
        <p:nvSpPr>
          <p:cNvPr id="69" name="Google Shape;69;p11"/>
          <p:cNvSpPr/>
          <p:nvPr/>
        </p:nvSpPr>
        <p:spPr>
          <a:xfrm>
            <a:off x="-131650" y="995375"/>
            <a:ext cx="9403125" cy="3612150"/>
          </a:xfrm>
          <a:custGeom>
            <a:avLst/>
            <a:gdLst/>
            <a:ahLst/>
            <a:cxnLst/>
            <a:rect l="l" t="t" r="r" b="b"/>
            <a:pathLst>
              <a:path w="376125" h="144486" extrusionOk="0">
                <a:moveTo>
                  <a:pt x="207" y="21909"/>
                </a:moveTo>
                <a:lnTo>
                  <a:pt x="0" y="144486"/>
                </a:lnTo>
                <a:lnTo>
                  <a:pt x="376125" y="121918"/>
                </a:lnTo>
                <a:lnTo>
                  <a:pt x="376085" y="9585"/>
                </a:lnTo>
                <a:lnTo>
                  <a:pt x="185750" y="0"/>
                </a:lnTo>
                <a:close/>
              </a:path>
            </a:pathLst>
          </a:custGeom>
          <a:solidFill>
            <a:schemeClr val="lt2"/>
          </a:solidFill>
          <a:ln>
            <a:noFill/>
          </a:ln>
        </p:spPr>
      </p:sp>
      <p:sp>
        <p:nvSpPr>
          <p:cNvPr id="70" name="Google Shape;70;p11"/>
          <p:cNvSpPr/>
          <p:nvPr/>
        </p:nvSpPr>
        <p:spPr>
          <a:xfrm>
            <a:off x="-128375" y="1252091"/>
            <a:ext cx="1787600" cy="207500"/>
          </a:xfrm>
          <a:custGeom>
            <a:avLst/>
            <a:gdLst/>
            <a:ahLst/>
            <a:cxnLst/>
            <a:rect l="l" t="t" r="r" b="b"/>
            <a:pathLst>
              <a:path w="71504" h="8300" extrusionOk="0">
                <a:moveTo>
                  <a:pt x="0" y="0"/>
                </a:moveTo>
                <a:lnTo>
                  <a:pt x="76" y="8300"/>
                </a:lnTo>
                <a:lnTo>
                  <a:pt x="71504" y="856"/>
                </a:lnTo>
                <a:close/>
              </a:path>
            </a:pathLst>
          </a:custGeom>
          <a:solidFill>
            <a:schemeClr val="accent3"/>
          </a:solidFill>
          <a:ln>
            <a:noFill/>
          </a:ln>
        </p:spPr>
      </p:sp>
      <p:sp>
        <p:nvSpPr>
          <p:cNvPr id="71" name="Google Shape;71;p11"/>
          <p:cNvSpPr/>
          <p:nvPr/>
        </p:nvSpPr>
        <p:spPr>
          <a:xfrm>
            <a:off x="7454325" y="4111650"/>
            <a:ext cx="1817150" cy="207500"/>
          </a:xfrm>
          <a:custGeom>
            <a:avLst/>
            <a:gdLst/>
            <a:ahLst/>
            <a:cxnLst/>
            <a:rect l="l" t="t" r="r" b="b"/>
            <a:pathLst>
              <a:path w="72686" h="8300" extrusionOk="0">
                <a:moveTo>
                  <a:pt x="72686" y="8300"/>
                </a:moveTo>
                <a:lnTo>
                  <a:pt x="72610" y="0"/>
                </a:lnTo>
                <a:lnTo>
                  <a:pt x="0" y="4414"/>
                </a:lnTo>
                <a:close/>
              </a:path>
            </a:pathLst>
          </a:custGeom>
          <a:solidFill>
            <a:schemeClr val="accent2"/>
          </a:solidFill>
          <a:ln>
            <a:noFill/>
          </a:ln>
        </p:spPr>
      </p:sp>
      <p:sp>
        <p:nvSpPr>
          <p:cNvPr id="72" name="Google Shape;72;p11"/>
          <p:cNvSpPr txBox="1">
            <a:spLocks noGrp="1"/>
          </p:cNvSpPr>
          <p:nvPr>
            <p:ph type="title" hasCustomPrompt="1"/>
          </p:nvPr>
        </p:nvSpPr>
        <p:spPr>
          <a:xfrm>
            <a:off x="2019163" y="1793782"/>
            <a:ext cx="5101500" cy="1081500"/>
          </a:xfrm>
          <a:prstGeom prst="rect">
            <a:avLst/>
          </a:prstGeom>
        </p:spPr>
        <p:txBody>
          <a:bodyPr spcFirstLastPara="1" wrap="square" lIns="91425" tIns="91425" rIns="91425" bIns="91425" anchor="b"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r>
              <a:t>xx%</a:t>
            </a:r>
          </a:p>
        </p:txBody>
      </p:sp>
      <p:sp>
        <p:nvSpPr>
          <p:cNvPr id="73" name="Google Shape;73;p11"/>
          <p:cNvSpPr txBox="1">
            <a:spLocks noGrp="1"/>
          </p:cNvSpPr>
          <p:nvPr>
            <p:ph type="subTitle" idx="1"/>
          </p:nvPr>
        </p:nvSpPr>
        <p:spPr>
          <a:xfrm>
            <a:off x="2993550" y="2997150"/>
            <a:ext cx="3156900" cy="7341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
  <p:cSld name="CUSTOM">
    <p:spTree>
      <p:nvGrpSpPr>
        <p:cNvPr id="1" name="Shape 75"/>
        <p:cNvGrpSpPr/>
        <p:nvPr/>
      </p:nvGrpSpPr>
      <p:grpSpPr>
        <a:xfrm>
          <a:off x="0" y="0"/>
          <a:ext cx="0" cy="0"/>
          <a:chOff x="0" y="0"/>
          <a:chExt cx="0" cy="0"/>
        </a:xfrm>
      </p:grpSpPr>
      <p:grpSp>
        <p:nvGrpSpPr>
          <p:cNvPr id="76" name="Google Shape;76;p13"/>
          <p:cNvGrpSpPr/>
          <p:nvPr/>
        </p:nvGrpSpPr>
        <p:grpSpPr>
          <a:xfrm>
            <a:off x="-422592" y="2935225"/>
            <a:ext cx="6279736" cy="2795850"/>
            <a:chOff x="-422592" y="2935225"/>
            <a:chExt cx="6279736" cy="2795850"/>
          </a:xfrm>
        </p:grpSpPr>
        <p:sp>
          <p:nvSpPr>
            <p:cNvPr id="77" name="Google Shape;77;p13"/>
            <p:cNvSpPr/>
            <p:nvPr/>
          </p:nvSpPr>
          <p:spPr>
            <a:xfrm rot="10517393">
              <a:off x="-338139" y="3180080"/>
              <a:ext cx="6058579" cy="2306140"/>
            </a:xfrm>
            <a:custGeom>
              <a:avLst/>
              <a:gdLst/>
              <a:ahLst/>
              <a:cxnLst/>
              <a:rect l="l" t="t" r="r" b="b"/>
              <a:pathLst>
                <a:path w="178155" h="67813" extrusionOk="0">
                  <a:moveTo>
                    <a:pt x="7251" y="0"/>
                  </a:moveTo>
                  <a:lnTo>
                    <a:pt x="178155" y="14559"/>
                  </a:lnTo>
                  <a:lnTo>
                    <a:pt x="174777" y="67813"/>
                  </a:lnTo>
                  <a:lnTo>
                    <a:pt x="0" y="36023"/>
                  </a:lnTo>
                  <a:close/>
                </a:path>
              </a:pathLst>
            </a:custGeom>
            <a:solidFill>
              <a:schemeClr val="accent3"/>
            </a:solidFill>
            <a:ln>
              <a:noFill/>
            </a:ln>
          </p:spPr>
        </p:sp>
        <p:sp>
          <p:nvSpPr>
            <p:cNvPr id="78" name="Google Shape;78;p13"/>
            <p:cNvSpPr/>
            <p:nvPr/>
          </p:nvSpPr>
          <p:spPr>
            <a:xfrm rot="10517393">
              <a:off x="5556029" y="4032681"/>
              <a:ext cx="251246" cy="1224945"/>
            </a:xfrm>
            <a:custGeom>
              <a:avLst/>
              <a:gdLst/>
              <a:ahLst/>
              <a:cxnLst/>
              <a:rect l="l" t="t" r="r" b="b"/>
              <a:pathLst>
                <a:path w="7388" h="36020" extrusionOk="0">
                  <a:moveTo>
                    <a:pt x="0" y="36020"/>
                  </a:moveTo>
                  <a:lnTo>
                    <a:pt x="2680" y="98"/>
                  </a:lnTo>
                  <a:lnTo>
                    <a:pt x="7388" y="0"/>
                  </a:lnTo>
                  <a:close/>
                </a:path>
              </a:pathLst>
            </a:custGeom>
            <a:solidFill>
              <a:schemeClr val="lt2"/>
            </a:solidFill>
            <a:ln>
              <a:noFill/>
            </a:ln>
          </p:spPr>
        </p:sp>
      </p:grpSp>
      <p:sp>
        <p:nvSpPr>
          <p:cNvPr id="79" name="Google Shape;79;p13"/>
          <p:cNvSpPr txBox="1">
            <a:spLocks noGrp="1"/>
          </p:cNvSpPr>
          <p:nvPr>
            <p:ph type="title"/>
          </p:nvPr>
        </p:nvSpPr>
        <p:spPr>
          <a:xfrm>
            <a:off x="720000" y="3867578"/>
            <a:ext cx="7710600" cy="1020900"/>
          </a:xfrm>
          <a:prstGeom prst="rect">
            <a:avLst/>
          </a:prstGeom>
          <a:noFill/>
        </p:spPr>
        <p:txBody>
          <a:bodyPr spcFirstLastPara="1" wrap="square" lIns="91425" tIns="91425" rIns="91425" bIns="91425" anchor="t" anchorCtr="0">
            <a:noAutofit/>
          </a:bodyPr>
          <a:lstStyle>
            <a:lvl1pPr lvl="0" rtl="0">
              <a:spcBef>
                <a:spcPts val="0"/>
              </a:spcBef>
              <a:spcAft>
                <a:spcPts val="0"/>
              </a:spcAft>
              <a:buNone/>
              <a:defRPr sz="5200" b="0"/>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80" name="Google Shape;80;p13"/>
          <p:cNvSpPr txBox="1">
            <a:spLocks noGrp="1"/>
          </p:cNvSpPr>
          <p:nvPr>
            <p:ph type="title" idx="2" hasCustomPrompt="1"/>
          </p:nvPr>
        </p:nvSpPr>
        <p:spPr>
          <a:xfrm>
            <a:off x="1411050" y="540000"/>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600"/>
              <a:buNone/>
              <a:defRPr sz="16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81" name="Google Shape;81;p13"/>
          <p:cNvSpPr txBox="1">
            <a:spLocks noGrp="1"/>
          </p:cNvSpPr>
          <p:nvPr>
            <p:ph type="subTitle" idx="1"/>
          </p:nvPr>
        </p:nvSpPr>
        <p:spPr>
          <a:xfrm>
            <a:off x="716700" y="930312"/>
            <a:ext cx="2181300" cy="28170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None/>
              <a:defRPr b="1"/>
            </a:lvl1pPr>
            <a:lvl2pPr lvl="1" algn="ctr">
              <a:lnSpc>
                <a:spcPct val="100000"/>
              </a:lnSpc>
              <a:spcBef>
                <a:spcPts val="0"/>
              </a:spcBef>
              <a:spcAft>
                <a:spcPts val="0"/>
              </a:spcAft>
              <a:buNone/>
              <a:defRPr b="1"/>
            </a:lvl2pPr>
            <a:lvl3pPr lvl="2" algn="ctr">
              <a:lnSpc>
                <a:spcPct val="100000"/>
              </a:lnSpc>
              <a:spcBef>
                <a:spcPts val="0"/>
              </a:spcBef>
              <a:spcAft>
                <a:spcPts val="0"/>
              </a:spcAft>
              <a:buNone/>
              <a:defRPr b="1"/>
            </a:lvl3pPr>
            <a:lvl4pPr lvl="3" algn="ctr">
              <a:lnSpc>
                <a:spcPct val="100000"/>
              </a:lnSpc>
              <a:spcBef>
                <a:spcPts val="0"/>
              </a:spcBef>
              <a:spcAft>
                <a:spcPts val="0"/>
              </a:spcAft>
              <a:buNone/>
              <a:defRPr b="1"/>
            </a:lvl4pPr>
            <a:lvl5pPr lvl="4" algn="ctr">
              <a:lnSpc>
                <a:spcPct val="100000"/>
              </a:lnSpc>
              <a:spcBef>
                <a:spcPts val="0"/>
              </a:spcBef>
              <a:spcAft>
                <a:spcPts val="0"/>
              </a:spcAft>
              <a:buNone/>
              <a:defRPr b="1"/>
            </a:lvl5pPr>
            <a:lvl6pPr lvl="5" algn="ctr">
              <a:lnSpc>
                <a:spcPct val="100000"/>
              </a:lnSpc>
              <a:spcBef>
                <a:spcPts val="0"/>
              </a:spcBef>
              <a:spcAft>
                <a:spcPts val="0"/>
              </a:spcAft>
              <a:buNone/>
              <a:defRPr b="1"/>
            </a:lvl6pPr>
            <a:lvl7pPr lvl="6" algn="ctr">
              <a:lnSpc>
                <a:spcPct val="100000"/>
              </a:lnSpc>
              <a:spcBef>
                <a:spcPts val="0"/>
              </a:spcBef>
              <a:spcAft>
                <a:spcPts val="0"/>
              </a:spcAft>
              <a:buNone/>
              <a:defRPr b="1"/>
            </a:lvl7pPr>
            <a:lvl8pPr lvl="7" algn="ctr">
              <a:lnSpc>
                <a:spcPct val="100000"/>
              </a:lnSpc>
              <a:spcBef>
                <a:spcPts val="0"/>
              </a:spcBef>
              <a:spcAft>
                <a:spcPts val="0"/>
              </a:spcAft>
              <a:buNone/>
              <a:defRPr b="1"/>
            </a:lvl8pPr>
            <a:lvl9pPr lvl="8" algn="ctr">
              <a:lnSpc>
                <a:spcPct val="100000"/>
              </a:lnSpc>
              <a:spcBef>
                <a:spcPts val="0"/>
              </a:spcBef>
              <a:spcAft>
                <a:spcPts val="0"/>
              </a:spcAft>
              <a:buNone/>
              <a:defRPr b="1"/>
            </a:lvl9pPr>
          </a:lstStyle>
          <a:p>
            <a:endParaRPr/>
          </a:p>
        </p:txBody>
      </p:sp>
      <p:sp>
        <p:nvSpPr>
          <p:cNvPr id="82" name="Google Shape;82;p13"/>
          <p:cNvSpPr txBox="1">
            <a:spLocks noGrp="1"/>
          </p:cNvSpPr>
          <p:nvPr>
            <p:ph type="subTitle" idx="3"/>
          </p:nvPr>
        </p:nvSpPr>
        <p:spPr>
          <a:xfrm>
            <a:off x="716700" y="1183149"/>
            <a:ext cx="2181300" cy="6339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83" name="Google Shape;83;p13"/>
          <p:cNvSpPr txBox="1">
            <a:spLocks noGrp="1"/>
          </p:cNvSpPr>
          <p:nvPr>
            <p:ph type="title" idx="4" hasCustomPrompt="1"/>
          </p:nvPr>
        </p:nvSpPr>
        <p:spPr>
          <a:xfrm>
            <a:off x="4171500" y="1970633"/>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600"/>
              <a:buNone/>
              <a:defRPr sz="16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84" name="Google Shape;84;p13"/>
          <p:cNvSpPr txBox="1">
            <a:spLocks noGrp="1"/>
          </p:cNvSpPr>
          <p:nvPr>
            <p:ph type="subTitle" idx="5"/>
          </p:nvPr>
        </p:nvSpPr>
        <p:spPr>
          <a:xfrm>
            <a:off x="3476250" y="2360941"/>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85" name="Google Shape;85;p13"/>
          <p:cNvSpPr txBox="1">
            <a:spLocks noGrp="1"/>
          </p:cNvSpPr>
          <p:nvPr>
            <p:ph type="subTitle" idx="6"/>
          </p:nvPr>
        </p:nvSpPr>
        <p:spPr>
          <a:xfrm>
            <a:off x="3476250" y="2613783"/>
            <a:ext cx="2183100" cy="6339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86" name="Google Shape;86;p13"/>
          <p:cNvSpPr txBox="1">
            <a:spLocks noGrp="1"/>
          </p:cNvSpPr>
          <p:nvPr>
            <p:ph type="title" idx="7" hasCustomPrompt="1"/>
          </p:nvPr>
        </p:nvSpPr>
        <p:spPr>
          <a:xfrm>
            <a:off x="1411350" y="1970633"/>
            <a:ext cx="7920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600"/>
              <a:buNone/>
              <a:defRPr sz="16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87" name="Google Shape;87;p13"/>
          <p:cNvSpPr txBox="1">
            <a:spLocks noGrp="1"/>
          </p:cNvSpPr>
          <p:nvPr>
            <p:ph type="subTitle" idx="8"/>
          </p:nvPr>
        </p:nvSpPr>
        <p:spPr>
          <a:xfrm>
            <a:off x="715800" y="2360941"/>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88" name="Google Shape;88;p13"/>
          <p:cNvSpPr txBox="1">
            <a:spLocks noGrp="1"/>
          </p:cNvSpPr>
          <p:nvPr>
            <p:ph type="subTitle" idx="9"/>
          </p:nvPr>
        </p:nvSpPr>
        <p:spPr>
          <a:xfrm>
            <a:off x="715800" y="2613783"/>
            <a:ext cx="2183100" cy="6339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89" name="Google Shape;89;p13"/>
          <p:cNvSpPr txBox="1">
            <a:spLocks noGrp="1"/>
          </p:cNvSpPr>
          <p:nvPr>
            <p:ph type="title" idx="13" hasCustomPrompt="1"/>
          </p:nvPr>
        </p:nvSpPr>
        <p:spPr>
          <a:xfrm>
            <a:off x="6940350" y="540000"/>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600"/>
              <a:buNone/>
              <a:defRPr sz="16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90" name="Google Shape;90;p13"/>
          <p:cNvSpPr txBox="1">
            <a:spLocks noGrp="1"/>
          </p:cNvSpPr>
          <p:nvPr>
            <p:ph type="subTitle" idx="14"/>
          </p:nvPr>
        </p:nvSpPr>
        <p:spPr>
          <a:xfrm>
            <a:off x="6245100" y="930312"/>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91" name="Google Shape;91;p13"/>
          <p:cNvSpPr txBox="1">
            <a:spLocks noGrp="1"/>
          </p:cNvSpPr>
          <p:nvPr>
            <p:ph type="subTitle" idx="15"/>
          </p:nvPr>
        </p:nvSpPr>
        <p:spPr>
          <a:xfrm>
            <a:off x="6246750" y="1183149"/>
            <a:ext cx="2179800" cy="6339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92" name="Google Shape;92;p13"/>
          <p:cNvSpPr txBox="1">
            <a:spLocks noGrp="1"/>
          </p:cNvSpPr>
          <p:nvPr>
            <p:ph type="title" idx="16" hasCustomPrompt="1"/>
          </p:nvPr>
        </p:nvSpPr>
        <p:spPr>
          <a:xfrm>
            <a:off x="4171800" y="540000"/>
            <a:ext cx="7920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600"/>
              <a:buNone/>
              <a:defRPr sz="16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93" name="Google Shape;93;p13"/>
          <p:cNvSpPr txBox="1">
            <a:spLocks noGrp="1"/>
          </p:cNvSpPr>
          <p:nvPr>
            <p:ph type="subTitle" idx="17"/>
          </p:nvPr>
        </p:nvSpPr>
        <p:spPr>
          <a:xfrm>
            <a:off x="3476250" y="930312"/>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94" name="Google Shape;94;p13"/>
          <p:cNvSpPr txBox="1">
            <a:spLocks noGrp="1"/>
          </p:cNvSpPr>
          <p:nvPr>
            <p:ph type="subTitle" idx="18"/>
          </p:nvPr>
        </p:nvSpPr>
        <p:spPr>
          <a:xfrm>
            <a:off x="3476250" y="1183149"/>
            <a:ext cx="2183100" cy="6339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95" name="Google Shape;95;p13"/>
          <p:cNvSpPr txBox="1">
            <a:spLocks noGrp="1"/>
          </p:cNvSpPr>
          <p:nvPr>
            <p:ph type="title" idx="19" hasCustomPrompt="1"/>
          </p:nvPr>
        </p:nvSpPr>
        <p:spPr>
          <a:xfrm>
            <a:off x="6940650" y="1970633"/>
            <a:ext cx="7920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600"/>
              <a:buNone/>
              <a:defRPr sz="16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96" name="Google Shape;96;p13"/>
          <p:cNvSpPr txBox="1">
            <a:spLocks noGrp="1"/>
          </p:cNvSpPr>
          <p:nvPr>
            <p:ph type="subTitle" idx="20"/>
          </p:nvPr>
        </p:nvSpPr>
        <p:spPr>
          <a:xfrm>
            <a:off x="6245100" y="2360941"/>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97" name="Google Shape;97;p13"/>
          <p:cNvSpPr txBox="1">
            <a:spLocks noGrp="1"/>
          </p:cNvSpPr>
          <p:nvPr>
            <p:ph type="subTitle" idx="21"/>
          </p:nvPr>
        </p:nvSpPr>
        <p:spPr>
          <a:xfrm>
            <a:off x="6245100" y="2613783"/>
            <a:ext cx="2183100" cy="6339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grpSp>
        <p:nvGrpSpPr>
          <p:cNvPr id="98" name="Google Shape;98;p13"/>
          <p:cNvGrpSpPr/>
          <p:nvPr/>
        </p:nvGrpSpPr>
        <p:grpSpPr>
          <a:xfrm>
            <a:off x="7230637" y="4394079"/>
            <a:ext cx="1198043" cy="210331"/>
            <a:chOff x="1026623" y="2953314"/>
            <a:chExt cx="5688711" cy="1008300"/>
          </a:xfrm>
        </p:grpSpPr>
        <p:sp>
          <p:nvSpPr>
            <p:cNvPr id="99" name="Google Shape;99;p13"/>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column text">
  <p:cSld name="CUSTOM_1">
    <p:bg>
      <p:bgPr>
        <a:solidFill>
          <a:schemeClr val="dk2"/>
        </a:solidFill>
        <a:effectLst/>
      </p:bgPr>
    </p:bg>
    <p:spTree>
      <p:nvGrpSpPr>
        <p:cNvPr id="1" name="Shape 104"/>
        <p:cNvGrpSpPr/>
        <p:nvPr/>
      </p:nvGrpSpPr>
      <p:grpSpPr>
        <a:xfrm>
          <a:off x="0" y="0"/>
          <a:ext cx="0" cy="0"/>
          <a:chOff x="0" y="0"/>
          <a:chExt cx="0" cy="0"/>
        </a:xfrm>
      </p:grpSpPr>
      <p:sp>
        <p:nvSpPr>
          <p:cNvPr id="105" name="Google Shape;105;p14"/>
          <p:cNvSpPr txBox="1">
            <a:spLocks noGrp="1"/>
          </p:cNvSpPr>
          <p:nvPr>
            <p:ph type="subTitle" idx="1"/>
          </p:nvPr>
        </p:nvSpPr>
        <p:spPr>
          <a:xfrm>
            <a:off x="5413800" y="1633536"/>
            <a:ext cx="2583600" cy="1097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None/>
              <a:defRPr/>
            </a:lvl1pPr>
            <a:lvl2pPr lvl="1" algn="ctr">
              <a:lnSpc>
                <a:spcPct val="100000"/>
              </a:lnSpc>
              <a:spcBef>
                <a:spcPts val="0"/>
              </a:spcBef>
              <a:spcAft>
                <a:spcPts val="0"/>
              </a:spcAft>
              <a:buNone/>
              <a:defRPr/>
            </a:lvl2pPr>
            <a:lvl3pPr lvl="2" algn="ctr">
              <a:lnSpc>
                <a:spcPct val="100000"/>
              </a:lnSpc>
              <a:spcBef>
                <a:spcPts val="0"/>
              </a:spcBef>
              <a:spcAft>
                <a:spcPts val="0"/>
              </a:spcAft>
              <a:buNone/>
              <a:defRPr/>
            </a:lvl3pPr>
            <a:lvl4pPr lvl="3" algn="ctr">
              <a:lnSpc>
                <a:spcPct val="100000"/>
              </a:lnSpc>
              <a:spcBef>
                <a:spcPts val="0"/>
              </a:spcBef>
              <a:spcAft>
                <a:spcPts val="0"/>
              </a:spcAft>
              <a:buNone/>
              <a:defRPr/>
            </a:lvl4pPr>
            <a:lvl5pPr lvl="4" algn="ctr">
              <a:lnSpc>
                <a:spcPct val="100000"/>
              </a:lnSpc>
              <a:spcBef>
                <a:spcPts val="0"/>
              </a:spcBef>
              <a:spcAft>
                <a:spcPts val="0"/>
              </a:spcAft>
              <a:buNone/>
              <a:defRPr/>
            </a:lvl5pPr>
            <a:lvl6pPr lvl="5" algn="ctr">
              <a:lnSpc>
                <a:spcPct val="100000"/>
              </a:lnSpc>
              <a:spcBef>
                <a:spcPts val="0"/>
              </a:spcBef>
              <a:spcAft>
                <a:spcPts val="0"/>
              </a:spcAft>
              <a:buNone/>
              <a:defRPr/>
            </a:lvl6pPr>
            <a:lvl7pPr lvl="6" algn="ctr">
              <a:lnSpc>
                <a:spcPct val="100000"/>
              </a:lnSpc>
              <a:spcBef>
                <a:spcPts val="0"/>
              </a:spcBef>
              <a:spcAft>
                <a:spcPts val="0"/>
              </a:spcAft>
              <a:buNone/>
              <a:defRPr/>
            </a:lvl7pPr>
            <a:lvl8pPr lvl="7" algn="ctr">
              <a:lnSpc>
                <a:spcPct val="100000"/>
              </a:lnSpc>
              <a:spcBef>
                <a:spcPts val="0"/>
              </a:spcBef>
              <a:spcAft>
                <a:spcPts val="0"/>
              </a:spcAft>
              <a:buNone/>
              <a:defRPr/>
            </a:lvl8pPr>
            <a:lvl9pPr lvl="8" algn="ctr">
              <a:lnSpc>
                <a:spcPct val="100000"/>
              </a:lnSpc>
              <a:spcBef>
                <a:spcPts val="0"/>
              </a:spcBef>
              <a:spcAft>
                <a:spcPts val="0"/>
              </a:spcAft>
              <a:buNone/>
              <a:defRPr/>
            </a:lvl9pPr>
          </a:lstStyle>
          <a:p>
            <a:endParaRPr/>
          </a:p>
        </p:txBody>
      </p:sp>
      <p:sp>
        <p:nvSpPr>
          <p:cNvPr id="106" name="Google Shape;106;p14"/>
          <p:cNvSpPr txBox="1">
            <a:spLocks noGrp="1"/>
          </p:cNvSpPr>
          <p:nvPr>
            <p:ph type="title"/>
          </p:nvPr>
        </p:nvSpPr>
        <p:spPr>
          <a:xfrm>
            <a:off x="5413800" y="1165025"/>
            <a:ext cx="25836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None/>
              <a:defRPr sz="2200"/>
            </a:lvl1pPr>
            <a:lvl2pPr lvl="1" rtl="0">
              <a:lnSpc>
                <a:spcPct val="100000"/>
              </a:lnSpc>
              <a:spcBef>
                <a:spcPts val="0"/>
              </a:spcBef>
              <a:spcAft>
                <a:spcPts val="0"/>
              </a:spcAft>
              <a:buSzPts val="2200"/>
              <a:buNone/>
              <a:defRPr sz="2200" b="0"/>
            </a:lvl2pPr>
            <a:lvl3pPr lvl="2" rtl="0">
              <a:lnSpc>
                <a:spcPct val="100000"/>
              </a:lnSpc>
              <a:spcBef>
                <a:spcPts val="0"/>
              </a:spcBef>
              <a:spcAft>
                <a:spcPts val="0"/>
              </a:spcAft>
              <a:buSzPts val="2200"/>
              <a:buNone/>
              <a:defRPr sz="2200" b="0"/>
            </a:lvl3pPr>
            <a:lvl4pPr lvl="3" rtl="0">
              <a:lnSpc>
                <a:spcPct val="100000"/>
              </a:lnSpc>
              <a:spcBef>
                <a:spcPts val="0"/>
              </a:spcBef>
              <a:spcAft>
                <a:spcPts val="0"/>
              </a:spcAft>
              <a:buSzPts val="2200"/>
              <a:buNone/>
              <a:defRPr sz="2200" b="0"/>
            </a:lvl4pPr>
            <a:lvl5pPr lvl="4" rtl="0">
              <a:lnSpc>
                <a:spcPct val="100000"/>
              </a:lnSpc>
              <a:spcBef>
                <a:spcPts val="0"/>
              </a:spcBef>
              <a:spcAft>
                <a:spcPts val="0"/>
              </a:spcAft>
              <a:buSzPts val="2200"/>
              <a:buNone/>
              <a:defRPr sz="2200" b="0"/>
            </a:lvl5pPr>
            <a:lvl6pPr lvl="5" rtl="0">
              <a:lnSpc>
                <a:spcPct val="100000"/>
              </a:lnSpc>
              <a:spcBef>
                <a:spcPts val="0"/>
              </a:spcBef>
              <a:spcAft>
                <a:spcPts val="0"/>
              </a:spcAft>
              <a:buSzPts val="2200"/>
              <a:buNone/>
              <a:defRPr sz="2200" b="0"/>
            </a:lvl6pPr>
            <a:lvl7pPr lvl="6" rtl="0">
              <a:lnSpc>
                <a:spcPct val="100000"/>
              </a:lnSpc>
              <a:spcBef>
                <a:spcPts val="0"/>
              </a:spcBef>
              <a:spcAft>
                <a:spcPts val="0"/>
              </a:spcAft>
              <a:buSzPts val="2200"/>
              <a:buNone/>
              <a:defRPr sz="2200" b="0"/>
            </a:lvl7pPr>
            <a:lvl8pPr lvl="7" rtl="0">
              <a:lnSpc>
                <a:spcPct val="100000"/>
              </a:lnSpc>
              <a:spcBef>
                <a:spcPts val="0"/>
              </a:spcBef>
              <a:spcAft>
                <a:spcPts val="0"/>
              </a:spcAft>
              <a:buSzPts val="2200"/>
              <a:buNone/>
              <a:defRPr sz="2200" b="0"/>
            </a:lvl8pPr>
            <a:lvl9pPr lvl="8" rtl="0">
              <a:lnSpc>
                <a:spcPct val="100000"/>
              </a:lnSpc>
              <a:spcBef>
                <a:spcPts val="0"/>
              </a:spcBef>
              <a:spcAft>
                <a:spcPts val="0"/>
              </a:spcAft>
              <a:buSzPts val="2200"/>
              <a:buNone/>
              <a:defRPr sz="2200" b="0"/>
            </a:lvl9pPr>
          </a:lstStyle>
          <a:p>
            <a:endParaRPr/>
          </a:p>
        </p:txBody>
      </p:sp>
      <p:sp>
        <p:nvSpPr>
          <p:cNvPr id="107" name="Google Shape;107;p14"/>
          <p:cNvSpPr txBox="1">
            <a:spLocks noGrp="1"/>
          </p:cNvSpPr>
          <p:nvPr>
            <p:ph type="title" idx="2"/>
          </p:nvPr>
        </p:nvSpPr>
        <p:spPr>
          <a:xfrm>
            <a:off x="5413350" y="3352140"/>
            <a:ext cx="25845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None/>
              <a:defRPr sz="2200"/>
            </a:lvl1pPr>
            <a:lvl2pPr lvl="1" rtl="0">
              <a:lnSpc>
                <a:spcPct val="100000"/>
              </a:lnSpc>
              <a:spcBef>
                <a:spcPts val="0"/>
              </a:spcBef>
              <a:spcAft>
                <a:spcPts val="0"/>
              </a:spcAft>
              <a:buSzPts val="2200"/>
              <a:buNone/>
              <a:defRPr sz="2200" b="0"/>
            </a:lvl2pPr>
            <a:lvl3pPr lvl="2" rtl="0">
              <a:lnSpc>
                <a:spcPct val="100000"/>
              </a:lnSpc>
              <a:spcBef>
                <a:spcPts val="0"/>
              </a:spcBef>
              <a:spcAft>
                <a:spcPts val="0"/>
              </a:spcAft>
              <a:buSzPts val="2200"/>
              <a:buNone/>
              <a:defRPr sz="2200" b="0"/>
            </a:lvl3pPr>
            <a:lvl4pPr lvl="3" rtl="0">
              <a:lnSpc>
                <a:spcPct val="100000"/>
              </a:lnSpc>
              <a:spcBef>
                <a:spcPts val="0"/>
              </a:spcBef>
              <a:spcAft>
                <a:spcPts val="0"/>
              </a:spcAft>
              <a:buSzPts val="2200"/>
              <a:buNone/>
              <a:defRPr sz="2200" b="0"/>
            </a:lvl4pPr>
            <a:lvl5pPr lvl="4" rtl="0">
              <a:lnSpc>
                <a:spcPct val="100000"/>
              </a:lnSpc>
              <a:spcBef>
                <a:spcPts val="0"/>
              </a:spcBef>
              <a:spcAft>
                <a:spcPts val="0"/>
              </a:spcAft>
              <a:buSzPts val="2200"/>
              <a:buNone/>
              <a:defRPr sz="2200" b="0"/>
            </a:lvl5pPr>
            <a:lvl6pPr lvl="5" rtl="0">
              <a:lnSpc>
                <a:spcPct val="100000"/>
              </a:lnSpc>
              <a:spcBef>
                <a:spcPts val="0"/>
              </a:spcBef>
              <a:spcAft>
                <a:spcPts val="0"/>
              </a:spcAft>
              <a:buSzPts val="2200"/>
              <a:buNone/>
              <a:defRPr sz="2200" b="0"/>
            </a:lvl6pPr>
            <a:lvl7pPr lvl="6" rtl="0">
              <a:lnSpc>
                <a:spcPct val="100000"/>
              </a:lnSpc>
              <a:spcBef>
                <a:spcPts val="0"/>
              </a:spcBef>
              <a:spcAft>
                <a:spcPts val="0"/>
              </a:spcAft>
              <a:buSzPts val="2200"/>
              <a:buNone/>
              <a:defRPr sz="2200" b="0"/>
            </a:lvl7pPr>
            <a:lvl8pPr lvl="7" rtl="0">
              <a:lnSpc>
                <a:spcPct val="100000"/>
              </a:lnSpc>
              <a:spcBef>
                <a:spcPts val="0"/>
              </a:spcBef>
              <a:spcAft>
                <a:spcPts val="0"/>
              </a:spcAft>
              <a:buSzPts val="2200"/>
              <a:buNone/>
              <a:defRPr sz="2200" b="0"/>
            </a:lvl8pPr>
            <a:lvl9pPr lvl="8" rtl="0">
              <a:lnSpc>
                <a:spcPct val="100000"/>
              </a:lnSpc>
              <a:spcBef>
                <a:spcPts val="0"/>
              </a:spcBef>
              <a:spcAft>
                <a:spcPts val="0"/>
              </a:spcAft>
              <a:buSzPts val="2200"/>
              <a:buNone/>
              <a:defRPr sz="2200" b="0"/>
            </a:lvl9pPr>
          </a:lstStyle>
          <a:p>
            <a:endParaRPr/>
          </a:p>
        </p:txBody>
      </p:sp>
      <p:sp>
        <p:nvSpPr>
          <p:cNvPr id="108" name="Google Shape;108;p14"/>
          <p:cNvSpPr txBox="1">
            <a:spLocks noGrp="1"/>
          </p:cNvSpPr>
          <p:nvPr>
            <p:ph type="subTitle" idx="3"/>
          </p:nvPr>
        </p:nvSpPr>
        <p:spPr>
          <a:xfrm>
            <a:off x="5413350" y="3820650"/>
            <a:ext cx="2584500" cy="10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text columns">
  <p:cSld name="CUSTOM_2">
    <p:spTree>
      <p:nvGrpSpPr>
        <p:cNvPr id="1" name="Shape 109"/>
        <p:cNvGrpSpPr/>
        <p:nvPr/>
      </p:nvGrpSpPr>
      <p:grpSpPr>
        <a:xfrm>
          <a:off x="0" y="0"/>
          <a:ext cx="0" cy="0"/>
          <a:chOff x="0" y="0"/>
          <a:chExt cx="0" cy="0"/>
        </a:xfrm>
      </p:grpSpPr>
      <p:grpSp>
        <p:nvGrpSpPr>
          <p:cNvPr id="110" name="Google Shape;110;p15"/>
          <p:cNvGrpSpPr/>
          <p:nvPr/>
        </p:nvGrpSpPr>
        <p:grpSpPr>
          <a:xfrm>
            <a:off x="-422592" y="2935225"/>
            <a:ext cx="6279736" cy="2795850"/>
            <a:chOff x="-422592" y="2935225"/>
            <a:chExt cx="6279736" cy="2795850"/>
          </a:xfrm>
        </p:grpSpPr>
        <p:sp>
          <p:nvSpPr>
            <p:cNvPr id="111" name="Google Shape;111;p15"/>
            <p:cNvSpPr/>
            <p:nvPr/>
          </p:nvSpPr>
          <p:spPr>
            <a:xfrm rot="10517393">
              <a:off x="-338139" y="3180080"/>
              <a:ext cx="6058579" cy="2306140"/>
            </a:xfrm>
            <a:custGeom>
              <a:avLst/>
              <a:gdLst/>
              <a:ahLst/>
              <a:cxnLst/>
              <a:rect l="l" t="t" r="r" b="b"/>
              <a:pathLst>
                <a:path w="178155" h="67813" extrusionOk="0">
                  <a:moveTo>
                    <a:pt x="7251" y="0"/>
                  </a:moveTo>
                  <a:lnTo>
                    <a:pt x="178155" y="14559"/>
                  </a:lnTo>
                  <a:lnTo>
                    <a:pt x="174777" y="67813"/>
                  </a:lnTo>
                  <a:lnTo>
                    <a:pt x="0" y="36023"/>
                  </a:lnTo>
                  <a:close/>
                </a:path>
              </a:pathLst>
            </a:custGeom>
            <a:solidFill>
              <a:schemeClr val="accent3"/>
            </a:solidFill>
            <a:ln>
              <a:noFill/>
            </a:ln>
          </p:spPr>
        </p:sp>
        <p:sp>
          <p:nvSpPr>
            <p:cNvPr id="112" name="Google Shape;112;p15"/>
            <p:cNvSpPr/>
            <p:nvPr/>
          </p:nvSpPr>
          <p:spPr>
            <a:xfrm rot="10517393">
              <a:off x="5556029" y="4032681"/>
              <a:ext cx="251246" cy="1224945"/>
            </a:xfrm>
            <a:custGeom>
              <a:avLst/>
              <a:gdLst/>
              <a:ahLst/>
              <a:cxnLst/>
              <a:rect l="l" t="t" r="r" b="b"/>
              <a:pathLst>
                <a:path w="7388" h="36020" extrusionOk="0">
                  <a:moveTo>
                    <a:pt x="0" y="36020"/>
                  </a:moveTo>
                  <a:lnTo>
                    <a:pt x="2680" y="98"/>
                  </a:lnTo>
                  <a:lnTo>
                    <a:pt x="7388" y="0"/>
                  </a:lnTo>
                  <a:close/>
                </a:path>
              </a:pathLst>
            </a:custGeom>
            <a:solidFill>
              <a:schemeClr val="lt2"/>
            </a:solidFill>
            <a:ln>
              <a:noFill/>
            </a:ln>
          </p:spPr>
        </p:sp>
      </p:grpSp>
      <p:sp>
        <p:nvSpPr>
          <p:cNvPr id="113" name="Google Shape;113;p15"/>
          <p:cNvSpPr txBox="1">
            <a:spLocks noGrp="1"/>
          </p:cNvSpPr>
          <p:nvPr>
            <p:ph type="title"/>
          </p:nvPr>
        </p:nvSpPr>
        <p:spPr>
          <a:xfrm>
            <a:off x="720000" y="3867578"/>
            <a:ext cx="7710600" cy="1020900"/>
          </a:xfrm>
          <a:prstGeom prst="rect">
            <a:avLst/>
          </a:prstGeom>
          <a:noFill/>
        </p:spPr>
        <p:txBody>
          <a:bodyPr spcFirstLastPara="1" wrap="square" lIns="91425" tIns="91425" rIns="91425" bIns="91425" anchor="t" anchorCtr="0">
            <a:noAutofit/>
          </a:bodyPr>
          <a:lstStyle>
            <a:lvl1pPr lvl="0" rtl="0">
              <a:spcBef>
                <a:spcPts val="0"/>
              </a:spcBef>
              <a:spcAft>
                <a:spcPts val="0"/>
              </a:spcAft>
              <a:buNone/>
              <a:defRPr sz="5200"/>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114" name="Google Shape;114;p15"/>
          <p:cNvSpPr txBox="1">
            <a:spLocks noGrp="1"/>
          </p:cNvSpPr>
          <p:nvPr>
            <p:ph type="subTitle" idx="1"/>
          </p:nvPr>
        </p:nvSpPr>
        <p:spPr>
          <a:xfrm>
            <a:off x="716700" y="2307515"/>
            <a:ext cx="2183100" cy="956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15" name="Google Shape;115;p15"/>
          <p:cNvSpPr txBox="1">
            <a:spLocks noGrp="1"/>
          </p:cNvSpPr>
          <p:nvPr>
            <p:ph type="subTitle" idx="2"/>
          </p:nvPr>
        </p:nvSpPr>
        <p:spPr>
          <a:xfrm>
            <a:off x="3476250" y="2307515"/>
            <a:ext cx="2183100" cy="956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16" name="Google Shape;116;p15"/>
          <p:cNvSpPr txBox="1">
            <a:spLocks noGrp="1"/>
          </p:cNvSpPr>
          <p:nvPr>
            <p:ph type="subTitle" idx="3"/>
          </p:nvPr>
        </p:nvSpPr>
        <p:spPr>
          <a:xfrm>
            <a:off x="6243450" y="2307515"/>
            <a:ext cx="2183100" cy="956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17" name="Google Shape;117;p15"/>
          <p:cNvSpPr txBox="1">
            <a:spLocks noGrp="1"/>
          </p:cNvSpPr>
          <p:nvPr>
            <p:ph type="title" idx="4"/>
          </p:nvPr>
        </p:nvSpPr>
        <p:spPr>
          <a:xfrm>
            <a:off x="716700" y="2054664"/>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118" name="Google Shape;118;p15"/>
          <p:cNvSpPr txBox="1">
            <a:spLocks noGrp="1"/>
          </p:cNvSpPr>
          <p:nvPr>
            <p:ph type="title" idx="5"/>
          </p:nvPr>
        </p:nvSpPr>
        <p:spPr>
          <a:xfrm>
            <a:off x="3476250" y="2054664"/>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119" name="Google Shape;119;p15"/>
          <p:cNvSpPr txBox="1">
            <a:spLocks noGrp="1"/>
          </p:cNvSpPr>
          <p:nvPr>
            <p:ph type="title" idx="6"/>
          </p:nvPr>
        </p:nvSpPr>
        <p:spPr>
          <a:xfrm>
            <a:off x="6243450" y="2054664"/>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grpSp>
        <p:nvGrpSpPr>
          <p:cNvPr id="120" name="Google Shape;120;p15"/>
          <p:cNvGrpSpPr/>
          <p:nvPr/>
        </p:nvGrpSpPr>
        <p:grpSpPr>
          <a:xfrm>
            <a:off x="7230637" y="4394079"/>
            <a:ext cx="1198043" cy="210331"/>
            <a:chOff x="1026623" y="2953314"/>
            <a:chExt cx="5688711" cy="1008300"/>
          </a:xfrm>
        </p:grpSpPr>
        <p:sp>
          <p:nvSpPr>
            <p:cNvPr id="121" name="Google Shape;121;p15"/>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ree text columns 2">
  <p:cSld name="CUSTOM_2_2">
    <p:spTree>
      <p:nvGrpSpPr>
        <p:cNvPr id="1" name="Shape 126"/>
        <p:cNvGrpSpPr/>
        <p:nvPr/>
      </p:nvGrpSpPr>
      <p:grpSpPr>
        <a:xfrm>
          <a:off x="0" y="0"/>
          <a:ext cx="0" cy="0"/>
          <a:chOff x="0" y="0"/>
          <a:chExt cx="0" cy="0"/>
        </a:xfrm>
      </p:grpSpPr>
      <p:sp>
        <p:nvSpPr>
          <p:cNvPr id="127" name="Google Shape;127;p16"/>
          <p:cNvSpPr txBox="1">
            <a:spLocks noGrp="1"/>
          </p:cNvSpPr>
          <p:nvPr>
            <p:ph type="title"/>
          </p:nvPr>
        </p:nvSpPr>
        <p:spPr>
          <a:xfrm>
            <a:off x="2699500" y="762275"/>
            <a:ext cx="1738800" cy="52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Livvic"/>
              <a:buNone/>
              <a:defRPr sz="1800" b="1">
                <a:latin typeface="Livvic"/>
                <a:ea typeface="Livvic"/>
                <a:cs typeface="Livvic"/>
                <a:sym typeface="Livvic"/>
              </a:defRPr>
            </a:lvl1pPr>
            <a:lvl2pPr lvl="1" algn="ctr" rtl="0">
              <a:lnSpc>
                <a:spcPct val="100000"/>
              </a:lnSpc>
              <a:spcBef>
                <a:spcPts val="0"/>
              </a:spcBef>
              <a:spcAft>
                <a:spcPts val="0"/>
              </a:spcAft>
              <a:buSzPts val="1800"/>
              <a:buFont typeface="Livvic"/>
              <a:buNone/>
              <a:defRPr sz="1800">
                <a:latin typeface="Livvic"/>
                <a:ea typeface="Livvic"/>
                <a:cs typeface="Livvic"/>
                <a:sym typeface="Livvic"/>
              </a:defRPr>
            </a:lvl2pPr>
            <a:lvl3pPr lvl="2" algn="ctr" rtl="0">
              <a:lnSpc>
                <a:spcPct val="100000"/>
              </a:lnSpc>
              <a:spcBef>
                <a:spcPts val="0"/>
              </a:spcBef>
              <a:spcAft>
                <a:spcPts val="0"/>
              </a:spcAft>
              <a:buSzPts val="1800"/>
              <a:buFont typeface="Livvic"/>
              <a:buNone/>
              <a:defRPr sz="1800">
                <a:latin typeface="Livvic"/>
                <a:ea typeface="Livvic"/>
                <a:cs typeface="Livvic"/>
                <a:sym typeface="Livvic"/>
              </a:defRPr>
            </a:lvl3pPr>
            <a:lvl4pPr lvl="3" algn="ctr" rtl="0">
              <a:lnSpc>
                <a:spcPct val="100000"/>
              </a:lnSpc>
              <a:spcBef>
                <a:spcPts val="0"/>
              </a:spcBef>
              <a:spcAft>
                <a:spcPts val="0"/>
              </a:spcAft>
              <a:buSzPts val="1800"/>
              <a:buFont typeface="Livvic"/>
              <a:buNone/>
              <a:defRPr sz="1800">
                <a:latin typeface="Livvic"/>
                <a:ea typeface="Livvic"/>
                <a:cs typeface="Livvic"/>
                <a:sym typeface="Livvic"/>
              </a:defRPr>
            </a:lvl4pPr>
            <a:lvl5pPr lvl="4" algn="ctr" rtl="0">
              <a:lnSpc>
                <a:spcPct val="100000"/>
              </a:lnSpc>
              <a:spcBef>
                <a:spcPts val="0"/>
              </a:spcBef>
              <a:spcAft>
                <a:spcPts val="0"/>
              </a:spcAft>
              <a:buSzPts val="1800"/>
              <a:buFont typeface="Livvic"/>
              <a:buNone/>
              <a:defRPr sz="1800">
                <a:latin typeface="Livvic"/>
                <a:ea typeface="Livvic"/>
                <a:cs typeface="Livvic"/>
                <a:sym typeface="Livvic"/>
              </a:defRPr>
            </a:lvl5pPr>
            <a:lvl6pPr lvl="5" algn="ctr" rtl="0">
              <a:lnSpc>
                <a:spcPct val="100000"/>
              </a:lnSpc>
              <a:spcBef>
                <a:spcPts val="0"/>
              </a:spcBef>
              <a:spcAft>
                <a:spcPts val="0"/>
              </a:spcAft>
              <a:buSzPts val="1800"/>
              <a:buFont typeface="Livvic"/>
              <a:buNone/>
              <a:defRPr sz="1800">
                <a:latin typeface="Livvic"/>
                <a:ea typeface="Livvic"/>
                <a:cs typeface="Livvic"/>
                <a:sym typeface="Livvic"/>
              </a:defRPr>
            </a:lvl6pPr>
            <a:lvl7pPr lvl="6" algn="ctr" rtl="0">
              <a:lnSpc>
                <a:spcPct val="100000"/>
              </a:lnSpc>
              <a:spcBef>
                <a:spcPts val="0"/>
              </a:spcBef>
              <a:spcAft>
                <a:spcPts val="0"/>
              </a:spcAft>
              <a:buSzPts val="1800"/>
              <a:buFont typeface="Livvic"/>
              <a:buNone/>
              <a:defRPr sz="1800">
                <a:latin typeface="Livvic"/>
                <a:ea typeface="Livvic"/>
                <a:cs typeface="Livvic"/>
                <a:sym typeface="Livvic"/>
              </a:defRPr>
            </a:lvl7pPr>
            <a:lvl8pPr lvl="7" algn="ctr" rtl="0">
              <a:lnSpc>
                <a:spcPct val="100000"/>
              </a:lnSpc>
              <a:spcBef>
                <a:spcPts val="0"/>
              </a:spcBef>
              <a:spcAft>
                <a:spcPts val="0"/>
              </a:spcAft>
              <a:buSzPts val="1800"/>
              <a:buFont typeface="Livvic"/>
              <a:buNone/>
              <a:defRPr sz="1800">
                <a:latin typeface="Livvic"/>
                <a:ea typeface="Livvic"/>
                <a:cs typeface="Livvic"/>
                <a:sym typeface="Livvic"/>
              </a:defRPr>
            </a:lvl8pPr>
            <a:lvl9pPr lvl="8" algn="ctr" rtl="0">
              <a:lnSpc>
                <a:spcPct val="100000"/>
              </a:lnSpc>
              <a:spcBef>
                <a:spcPts val="0"/>
              </a:spcBef>
              <a:spcAft>
                <a:spcPts val="0"/>
              </a:spcAft>
              <a:buSzPts val="1800"/>
              <a:buFont typeface="Livvic"/>
              <a:buNone/>
              <a:defRPr sz="1800">
                <a:latin typeface="Livvic"/>
                <a:ea typeface="Livvic"/>
                <a:cs typeface="Livvic"/>
                <a:sym typeface="Livvic"/>
              </a:defRPr>
            </a:lvl9pPr>
          </a:lstStyle>
          <a:p>
            <a:endParaRPr/>
          </a:p>
        </p:txBody>
      </p:sp>
      <p:sp>
        <p:nvSpPr>
          <p:cNvPr id="128" name="Google Shape;128;p16"/>
          <p:cNvSpPr txBox="1">
            <a:spLocks noGrp="1"/>
          </p:cNvSpPr>
          <p:nvPr>
            <p:ph type="subTitle" idx="1"/>
          </p:nvPr>
        </p:nvSpPr>
        <p:spPr>
          <a:xfrm>
            <a:off x="4651176" y="762267"/>
            <a:ext cx="2943300" cy="521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29" name="Google Shape;129;p16"/>
          <p:cNvSpPr txBox="1">
            <a:spLocks noGrp="1"/>
          </p:cNvSpPr>
          <p:nvPr>
            <p:ph type="title" idx="2"/>
          </p:nvPr>
        </p:nvSpPr>
        <p:spPr>
          <a:xfrm>
            <a:off x="2699500" y="1624969"/>
            <a:ext cx="1738800" cy="52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Livvic"/>
              <a:buNone/>
              <a:defRPr sz="1800" b="1">
                <a:latin typeface="Livvic"/>
                <a:ea typeface="Livvic"/>
                <a:cs typeface="Livvic"/>
                <a:sym typeface="Livvic"/>
              </a:defRPr>
            </a:lvl1pPr>
            <a:lvl2pPr lvl="1" algn="ctr" rtl="0">
              <a:lnSpc>
                <a:spcPct val="100000"/>
              </a:lnSpc>
              <a:spcBef>
                <a:spcPts val="0"/>
              </a:spcBef>
              <a:spcAft>
                <a:spcPts val="0"/>
              </a:spcAft>
              <a:buSzPts val="1800"/>
              <a:buFont typeface="Livvic"/>
              <a:buNone/>
              <a:defRPr sz="1800">
                <a:latin typeface="Livvic"/>
                <a:ea typeface="Livvic"/>
                <a:cs typeface="Livvic"/>
                <a:sym typeface="Livvic"/>
              </a:defRPr>
            </a:lvl2pPr>
            <a:lvl3pPr lvl="2" algn="ctr" rtl="0">
              <a:lnSpc>
                <a:spcPct val="100000"/>
              </a:lnSpc>
              <a:spcBef>
                <a:spcPts val="0"/>
              </a:spcBef>
              <a:spcAft>
                <a:spcPts val="0"/>
              </a:spcAft>
              <a:buSzPts val="1800"/>
              <a:buFont typeface="Livvic"/>
              <a:buNone/>
              <a:defRPr sz="1800">
                <a:latin typeface="Livvic"/>
                <a:ea typeface="Livvic"/>
                <a:cs typeface="Livvic"/>
                <a:sym typeface="Livvic"/>
              </a:defRPr>
            </a:lvl3pPr>
            <a:lvl4pPr lvl="3" algn="ctr" rtl="0">
              <a:lnSpc>
                <a:spcPct val="100000"/>
              </a:lnSpc>
              <a:spcBef>
                <a:spcPts val="0"/>
              </a:spcBef>
              <a:spcAft>
                <a:spcPts val="0"/>
              </a:spcAft>
              <a:buSzPts val="1800"/>
              <a:buFont typeface="Livvic"/>
              <a:buNone/>
              <a:defRPr sz="1800">
                <a:latin typeface="Livvic"/>
                <a:ea typeface="Livvic"/>
                <a:cs typeface="Livvic"/>
                <a:sym typeface="Livvic"/>
              </a:defRPr>
            </a:lvl4pPr>
            <a:lvl5pPr lvl="4" algn="ctr" rtl="0">
              <a:lnSpc>
                <a:spcPct val="100000"/>
              </a:lnSpc>
              <a:spcBef>
                <a:spcPts val="0"/>
              </a:spcBef>
              <a:spcAft>
                <a:spcPts val="0"/>
              </a:spcAft>
              <a:buSzPts val="1800"/>
              <a:buFont typeface="Livvic"/>
              <a:buNone/>
              <a:defRPr sz="1800">
                <a:latin typeface="Livvic"/>
                <a:ea typeface="Livvic"/>
                <a:cs typeface="Livvic"/>
                <a:sym typeface="Livvic"/>
              </a:defRPr>
            </a:lvl5pPr>
            <a:lvl6pPr lvl="5" algn="ctr" rtl="0">
              <a:lnSpc>
                <a:spcPct val="100000"/>
              </a:lnSpc>
              <a:spcBef>
                <a:spcPts val="0"/>
              </a:spcBef>
              <a:spcAft>
                <a:spcPts val="0"/>
              </a:spcAft>
              <a:buSzPts val="1800"/>
              <a:buFont typeface="Livvic"/>
              <a:buNone/>
              <a:defRPr sz="1800">
                <a:latin typeface="Livvic"/>
                <a:ea typeface="Livvic"/>
                <a:cs typeface="Livvic"/>
                <a:sym typeface="Livvic"/>
              </a:defRPr>
            </a:lvl6pPr>
            <a:lvl7pPr lvl="6" algn="ctr" rtl="0">
              <a:lnSpc>
                <a:spcPct val="100000"/>
              </a:lnSpc>
              <a:spcBef>
                <a:spcPts val="0"/>
              </a:spcBef>
              <a:spcAft>
                <a:spcPts val="0"/>
              </a:spcAft>
              <a:buSzPts val="1800"/>
              <a:buFont typeface="Livvic"/>
              <a:buNone/>
              <a:defRPr sz="1800">
                <a:latin typeface="Livvic"/>
                <a:ea typeface="Livvic"/>
                <a:cs typeface="Livvic"/>
                <a:sym typeface="Livvic"/>
              </a:defRPr>
            </a:lvl7pPr>
            <a:lvl8pPr lvl="7" algn="ctr" rtl="0">
              <a:lnSpc>
                <a:spcPct val="100000"/>
              </a:lnSpc>
              <a:spcBef>
                <a:spcPts val="0"/>
              </a:spcBef>
              <a:spcAft>
                <a:spcPts val="0"/>
              </a:spcAft>
              <a:buSzPts val="1800"/>
              <a:buFont typeface="Livvic"/>
              <a:buNone/>
              <a:defRPr sz="1800">
                <a:latin typeface="Livvic"/>
                <a:ea typeface="Livvic"/>
                <a:cs typeface="Livvic"/>
                <a:sym typeface="Livvic"/>
              </a:defRPr>
            </a:lvl8pPr>
            <a:lvl9pPr lvl="8" algn="ctr" rtl="0">
              <a:lnSpc>
                <a:spcPct val="100000"/>
              </a:lnSpc>
              <a:spcBef>
                <a:spcPts val="0"/>
              </a:spcBef>
              <a:spcAft>
                <a:spcPts val="0"/>
              </a:spcAft>
              <a:buSzPts val="1800"/>
              <a:buFont typeface="Livvic"/>
              <a:buNone/>
              <a:defRPr sz="1800">
                <a:latin typeface="Livvic"/>
                <a:ea typeface="Livvic"/>
                <a:cs typeface="Livvic"/>
                <a:sym typeface="Livvic"/>
              </a:defRPr>
            </a:lvl9pPr>
          </a:lstStyle>
          <a:p>
            <a:endParaRPr/>
          </a:p>
        </p:txBody>
      </p:sp>
      <p:sp>
        <p:nvSpPr>
          <p:cNvPr id="130" name="Google Shape;130;p16"/>
          <p:cNvSpPr txBox="1">
            <a:spLocks noGrp="1"/>
          </p:cNvSpPr>
          <p:nvPr>
            <p:ph type="subTitle" idx="3"/>
          </p:nvPr>
        </p:nvSpPr>
        <p:spPr>
          <a:xfrm>
            <a:off x="4651176" y="1624955"/>
            <a:ext cx="2943300" cy="521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131" name="Google Shape;131;p16"/>
          <p:cNvSpPr txBox="1">
            <a:spLocks noGrp="1"/>
          </p:cNvSpPr>
          <p:nvPr>
            <p:ph type="title" idx="4"/>
          </p:nvPr>
        </p:nvSpPr>
        <p:spPr>
          <a:xfrm>
            <a:off x="2699500" y="2487750"/>
            <a:ext cx="1738800" cy="52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Livvic"/>
              <a:buNone/>
              <a:defRPr sz="1800" b="1">
                <a:latin typeface="Livvic"/>
                <a:ea typeface="Livvic"/>
                <a:cs typeface="Livvic"/>
                <a:sym typeface="Livvic"/>
              </a:defRPr>
            </a:lvl1pPr>
            <a:lvl2pPr lvl="1" algn="ctr" rtl="0">
              <a:lnSpc>
                <a:spcPct val="100000"/>
              </a:lnSpc>
              <a:spcBef>
                <a:spcPts val="0"/>
              </a:spcBef>
              <a:spcAft>
                <a:spcPts val="0"/>
              </a:spcAft>
              <a:buSzPts val="1800"/>
              <a:buFont typeface="Livvic"/>
              <a:buNone/>
              <a:defRPr sz="1800">
                <a:latin typeface="Livvic"/>
                <a:ea typeface="Livvic"/>
                <a:cs typeface="Livvic"/>
                <a:sym typeface="Livvic"/>
              </a:defRPr>
            </a:lvl2pPr>
            <a:lvl3pPr lvl="2" algn="ctr" rtl="0">
              <a:lnSpc>
                <a:spcPct val="100000"/>
              </a:lnSpc>
              <a:spcBef>
                <a:spcPts val="0"/>
              </a:spcBef>
              <a:spcAft>
                <a:spcPts val="0"/>
              </a:spcAft>
              <a:buSzPts val="1800"/>
              <a:buFont typeface="Livvic"/>
              <a:buNone/>
              <a:defRPr sz="1800">
                <a:latin typeface="Livvic"/>
                <a:ea typeface="Livvic"/>
                <a:cs typeface="Livvic"/>
                <a:sym typeface="Livvic"/>
              </a:defRPr>
            </a:lvl3pPr>
            <a:lvl4pPr lvl="3" algn="ctr" rtl="0">
              <a:lnSpc>
                <a:spcPct val="100000"/>
              </a:lnSpc>
              <a:spcBef>
                <a:spcPts val="0"/>
              </a:spcBef>
              <a:spcAft>
                <a:spcPts val="0"/>
              </a:spcAft>
              <a:buSzPts val="1800"/>
              <a:buFont typeface="Livvic"/>
              <a:buNone/>
              <a:defRPr sz="1800">
                <a:latin typeface="Livvic"/>
                <a:ea typeface="Livvic"/>
                <a:cs typeface="Livvic"/>
                <a:sym typeface="Livvic"/>
              </a:defRPr>
            </a:lvl4pPr>
            <a:lvl5pPr lvl="4" algn="ctr" rtl="0">
              <a:lnSpc>
                <a:spcPct val="100000"/>
              </a:lnSpc>
              <a:spcBef>
                <a:spcPts val="0"/>
              </a:spcBef>
              <a:spcAft>
                <a:spcPts val="0"/>
              </a:spcAft>
              <a:buSzPts val="1800"/>
              <a:buFont typeface="Livvic"/>
              <a:buNone/>
              <a:defRPr sz="1800">
                <a:latin typeface="Livvic"/>
                <a:ea typeface="Livvic"/>
                <a:cs typeface="Livvic"/>
                <a:sym typeface="Livvic"/>
              </a:defRPr>
            </a:lvl5pPr>
            <a:lvl6pPr lvl="5" algn="ctr" rtl="0">
              <a:lnSpc>
                <a:spcPct val="100000"/>
              </a:lnSpc>
              <a:spcBef>
                <a:spcPts val="0"/>
              </a:spcBef>
              <a:spcAft>
                <a:spcPts val="0"/>
              </a:spcAft>
              <a:buSzPts val="1800"/>
              <a:buFont typeface="Livvic"/>
              <a:buNone/>
              <a:defRPr sz="1800">
                <a:latin typeface="Livvic"/>
                <a:ea typeface="Livvic"/>
                <a:cs typeface="Livvic"/>
                <a:sym typeface="Livvic"/>
              </a:defRPr>
            </a:lvl6pPr>
            <a:lvl7pPr lvl="6" algn="ctr" rtl="0">
              <a:lnSpc>
                <a:spcPct val="100000"/>
              </a:lnSpc>
              <a:spcBef>
                <a:spcPts val="0"/>
              </a:spcBef>
              <a:spcAft>
                <a:spcPts val="0"/>
              </a:spcAft>
              <a:buSzPts val="1800"/>
              <a:buFont typeface="Livvic"/>
              <a:buNone/>
              <a:defRPr sz="1800">
                <a:latin typeface="Livvic"/>
                <a:ea typeface="Livvic"/>
                <a:cs typeface="Livvic"/>
                <a:sym typeface="Livvic"/>
              </a:defRPr>
            </a:lvl7pPr>
            <a:lvl8pPr lvl="7" algn="ctr" rtl="0">
              <a:lnSpc>
                <a:spcPct val="100000"/>
              </a:lnSpc>
              <a:spcBef>
                <a:spcPts val="0"/>
              </a:spcBef>
              <a:spcAft>
                <a:spcPts val="0"/>
              </a:spcAft>
              <a:buSzPts val="1800"/>
              <a:buFont typeface="Livvic"/>
              <a:buNone/>
              <a:defRPr sz="1800">
                <a:latin typeface="Livvic"/>
                <a:ea typeface="Livvic"/>
                <a:cs typeface="Livvic"/>
                <a:sym typeface="Livvic"/>
              </a:defRPr>
            </a:lvl8pPr>
            <a:lvl9pPr lvl="8" algn="ctr" rtl="0">
              <a:lnSpc>
                <a:spcPct val="100000"/>
              </a:lnSpc>
              <a:spcBef>
                <a:spcPts val="0"/>
              </a:spcBef>
              <a:spcAft>
                <a:spcPts val="0"/>
              </a:spcAft>
              <a:buSzPts val="1800"/>
              <a:buFont typeface="Livvic"/>
              <a:buNone/>
              <a:defRPr sz="1800">
                <a:latin typeface="Livvic"/>
                <a:ea typeface="Livvic"/>
                <a:cs typeface="Livvic"/>
                <a:sym typeface="Livvic"/>
              </a:defRPr>
            </a:lvl9pPr>
          </a:lstStyle>
          <a:p>
            <a:endParaRPr/>
          </a:p>
        </p:txBody>
      </p:sp>
      <p:sp>
        <p:nvSpPr>
          <p:cNvPr id="132" name="Google Shape;132;p16"/>
          <p:cNvSpPr txBox="1">
            <a:spLocks noGrp="1"/>
          </p:cNvSpPr>
          <p:nvPr>
            <p:ph type="subTitle" idx="5"/>
          </p:nvPr>
        </p:nvSpPr>
        <p:spPr>
          <a:xfrm>
            <a:off x="4651176" y="2487729"/>
            <a:ext cx="2943300" cy="521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grpSp>
        <p:nvGrpSpPr>
          <p:cNvPr id="133" name="Google Shape;133;p16"/>
          <p:cNvGrpSpPr/>
          <p:nvPr/>
        </p:nvGrpSpPr>
        <p:grpSpPr>
          <a:xfrm>
            <a:off x="-422592" y="2935225"/>
            <a:ext cx="6279736" cy="2795850"/>
            <a:chOff x="-422592" y="2935225"/>
            <a:chExt cx="6279736" cy="2795850"/>
          </a:xfrm>
        </p:grpSpPr>
        <p:sp>
          <p:nvSpPr>
            <p:cNvPr id="134" name="Google Shape;134;p16"/>
            <p:cNvSpPr/>
            <p:nvPr/>
          </p:nvSpPr>
          <p:spPr>
            <a:xfrm rot="10517393">
              <a:off x="-338139" y="3180080"/>
              <a:ext cx="6058579" cy="2306140"/>
            </a:xfrm>
            <a:custGeom>
              <a:avLst/>
              <a:gdLst/>
              <a:ahLst/>
              <a:cxnLst/>
              <a:rect l="l" t="t" r="r" b="b"/>
              <a:pathLst>
                <a:path w="178155" h="67813" extrusionOk="0">
                  <a:moveTo>
                    <a:pt x="7251" y="0"/>
                  </a:moveTo>
                  <a:lnTo>
                    <a:pt x="178155" y="14559"/>
                  </a:lnTo>
                  <a:lnTo>
                    <a:pt x="174777" y="67813"/>
                  </a:lnTo>
                  <a:lnTo>
                    <a:pt x="0" y="36023"/>
                  </a:lnTo>
                  <a:close/>
                </a:path>
              </a:pathLst>
            </a:custGeom>
            <a:solidFill>
              <a:schemeClr val="accent3"/>
            </a:solidFill>
            <a:ln>
              <a:noFill/>
            </a:ln>
          </p:spPr>
        </p:sp>
        <p:sp>
          <p:nvSpPr>
            <p:cNvPr id="135" name="Google Shape;135;p16"/>
            <p:cNvSpPr/>
            <p:nvPr/>
          </p:nvSpPr>
          <p:spPr>
            <a:xfrm rot="10517393">
              <a:off x="5556029" y="4032681"/>
              <a:ext cx="251246" cy="1224945"/>
            </a:xfrm>
            <a:custGeom>
              <a:avLst/>
              <a:gdLst/>
              <a:ahLst/>
              <a:cxnLst/>
              <a:rect l="l" t="t" r="r" b="b"/>
              <a:pathLst>
                <a:path w="7388" h="36020" extrusionOk="0">
                  <a:moveTo>
                    <a:pt x="0" y="36020"/>
                  </a:moveTo>
                  <a:lnTo>
                    <a:pt x="2680" y="98"/>
                  </a:lnTo>
                  <a:lnTo>
                    <a:pt x="7388" y="0"/>
                  </a:lnTo>
                  <a:close/>
                </a:path>
              </a:pathLst>
            </a:custGeom>
            <a:solidFill>
              <a:schemeClr val="lt2"/>
            </a:solidFill>
            <a:ln>
              <a:noFill/>
            </a:ln>
          </p:spPr>
        </p:sp>
      </p:grpSp>
      <p:sp>
        <p:nvSpPr>
          <p:cNvPr id="136" name="Google Shape;136;p16"/>
          <p:cNvSpPr txBox="1">
            <a:spLocks noGrp="1"/>
          </p:cNvSpPr>
          <p:nvPr>
            <p:ph type="title" idx="6"/>
          </p:nvPr>
        </p:nvSpPr>
        <p:spPr>
          <a:xfrm>
            <a:off x="720000" y="3867578"/>
            <a:ext cx="7710600" cy="1020900"/>
          </a:xfrm>
          <a:prstGeom prst="rect">
            <a:avLst/>
          </a:prstGeom>
          <a:noFill/>
        </p:spPr>
        <p:txBody>
          <a:bodyPr spcFirstLastPara="1" wrap="square" lIns="91425" tIns="91425" rIns="91425" bIns="91425" anchor="t" anchorCtr="0">
            <a:noAutofit/>
          </a:bodyPr>
          <a:lstStyle>
            <a:lvl1pPr lvl="0" rtl="0">
              <a:spcBef>
                <a:spcPts val="0"/>
              </a:spcBef>
              <a:spcAft>
                <a:spcPts val="0"/>
              </a:spcAft>
              <a:buNone/>
              <a:defRPr sz="5200"/>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137" name="Google Shape;137;p16"/>
          <p:cNvGrpSpPr/>
          <p:nvPr/>
        </p:nvGrpSpPr>
        <p:grpSpPr>
          <a:xfrm>
            <a:off x="7230637" y="4394079"/>
            <a:ext cx="1198043" cy="210331"/>
            <a:chOff x="1026623" y="2953314"/>
            <a:chExt cx="5688711" cy="1008300"/>
          </a:xfrm>
        </p:grpSpPr>
        <p:sp>
          <p:nvSpPr>
            <p:cNvPr id="138" name="Google Shape;138;p16"/>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6"/>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6"/>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6"/>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6"/>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6"/>
          <p:cNvSpPr txBox="1">
            <a:spLocks noGrp="1"/>
          </p:cNvSpPr>
          <p:nvPr>
            <p:ph type="title" idx="7" hasCustomPrompt="1"/>
          </p:nvPr>
        </p:nvSpPr>
        <p:spPr>
          <a:xfrm>
            <a:off x="1906209" y="882275"/>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144" name="Google Shape;144;p16"/>
          <p:cNvSpPr txBox="1">
            <a:spLocks noGrp="1"/>
          </p:cNvSpPr>
          <p:nvPr>
            <p:ph type="title" idx="8" hasCustomPrompt="1"/>
          </p:nvPr>
        </p:nvSpPr>
        <p:spPr>
          <a:xfrm>
            <a:off x="1906209" y="1744969"/>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145" name="Google Shape;145;p16"/>
          <p:cNvSpPr txBox="1">
            <a:spLocks noGrp="1"/>
          </p:cNvSpPr>
          <p:nvPr>
            <p:ph type="title" idx="9" hasCustomPrompt="1"/>
          </p:nvPr>
        </p:nvSpPr>
        <p:spPr>
          <a:xfrm>
            <a:off x="1906209" y="2607750"/>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Four text columns">
  <p:cSld name="CUSTOM_2_1">
    <p:spTree>
      <p:nvGrpSpPr>
        <p:cNvPr id="1" name="Shape 146"/>
        <p:cNvGrpSpPr/>
        <p:nvPr/>
      </p:nvGrpSpPr>
      <p:grpSpPr>
        <a:xfrm>
          <a:off x="0" y="0"/>
          <a:ext cx="0" cy="0"/>
          <a:chOff x="0" y="0"/>
          <a:chExt cx="0" cy="0"/>
        </a:xfrm>
      </p:grpSpPr>
      <p:sp>
        <p:nvSpPr>
          <p:cNvPr id="147" name="Google Shape;147;p17"/>
          <p:cNvSpPr txBox="1">
            <a:spLocks noGrp="1"/>
          </p:cNvSpPr>
          <p:nvPr>
            <p:ph type="title"/>
          </p:nvPr>
        </p:nvSpPr>
        <p:spPr>
          <a:xfrm>
            <a:off x="858451" y="2041875"/>
            <a:ext cx="15795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Roboto Black"/>
              <a:buNone/>
              <a:defRPr sz="1600">
                <a:solidFill>
                  <a:schemeClr val="dk1"/>
                </a:solidFill>
                <a:latin typeface="Roboto Black"/>
                <a:ea typeface="Roboto Black"/>
                <a:cs typeface="Roboto Black"/>
                <a:sym typeface="Roboto Black"/>
              </a:defRPr>
            </a:lvl1pPr>
            <a:lvl2pPr lvl="1"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2pPr>
            <a:lvl3pPr lvl="2"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3pPr>
            <a:lvl4pPr lvl="3"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4pPr>
            <a:lvl5pPr lvl="4"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5pPr>
            <a:lvl6pPr lvl="5"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6pPr>
            <a:lvl7pPr lvl="6"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7pPr>
            <a:lvl8pPr lvl="7"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8pPr>
            <a:lvl9pPr lvl="8"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9pPr>
          </a:lstStyle>
          <a:p>
            <a:endParaRPr/>
          </a:p>
        </p:txBody>
      </p:sp>
      <p:sp>
        <p:nvSpPr>
          <p:cNvPr id="148" name="Google Shape;148;p17"/>
          <p:cNvSpPr txBox="1">
            <a:spLocks noGrp="1"/>
          </p:cNvSpPr>
          <p:nvPr>
            <p:ph type="subTitle" idx="1"/>
          </p:nvPr>
        </p:nvSpPr>
        <p:spPr>
          <a:xfrm>
            <a:off x="858454" y="2318010"/>
            <a:ext cx="1579500" cy="86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49" name="Google Shape;149;p17"/>
          <p:cNvSpPr txBox="1">
            <a:spLocks noGrp="1"/>
          </p:cNvSpPr>
          <p:nvPr>
            <p:ph type="title" idx="2"/>
          </p:nvPr>
        </p:nvSpPr>
        <p:spPr>
          <a:xfrm>
            <a:off x="858451" y="3657533"/>
            <a:ext cx="15795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Roboto Black"/>
              <a:buNone/>
              <a:defRPr sz="1600">
                <a:solidFill>
                  <a:schemeClr val="dk1"/>
                </a:solidFill>
                <a:latin typeface="Roboto Black"/>
                <a:ea typeface="Roboto Black"/>
                <a:cs typeface="Roboto Black"/>
                <a:sym typeface="Roboto Black"/>
              </a:defRPr>
            </a:lvl1pPr>
            <a:lvl2pPr lvl="1"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2pPr>
            <a:lvl3pPr lvl="2"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3pPr>
            <a:lvl4pPr lvl="3"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4pPr>
            <a:lvl5pPr lvl="4"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5pPr>
            <a:lvl6pPr lvl="5"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6pPr>
            <a:lvl7pPr lvl="6"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7pPr>
            <a:lvl8pPr lvl="7"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8pPr>
            <a:lvl9pPr lvl="8"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9pPr>
          </a:lstStyle>
          <a:p>
            <a:endParaRPr/>
          </a:p>
        </p:txBody>
      </p:sp>
      <p:sp>
        <p:nvSpPr>
          <p:cNvPr id="150" name="Google Shape;150;p17"/>
          <p:cNvSpPr txBox="1">
            <a:spLocks noGrp="1"/>
          </p:cNvSpPr>
          <p:nvPr>
            <p:ph type="subTitle" idx="3"/>
          </p:nvPr>
        </p:nvSpPr>
        <p:spPr>
          <a:xfrm>
            <a:off x="858454" y="3933663"/>
            <a:ext cx="1579500" cy="86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51" name="Google Shape;151;p17"/>
          <p:cNvSpPr txBox="1">
            <a:spLocks noGrp="1"/>
          </p:cNvSpPr>
          <p:nvPr>
            <p:ph type="title" idx="4"/>
          </p:nvPr>
        </p:nvSpPr>
        <p:spPr>
          <a:xfrm>
            <a:off x="2538097" y="2041875"/>
            <a:ext cx="15795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Roboto Black"/>
              <a:buNone/>
              <a:defRPr sz="1600">
                <a:solidFill>
                  <a:schemeClr val="dk1"/>
                </a:solidFill>
                <a:latin typeface="Roboto Black"/>
                <a:ea typeface="Roboto Black"/>
                <a:cs typeface="Roboto Black"/>
                <a:sym typeface="Roboto Black"/>
              </a:defRPr>
            </a:lvl1pPr>
            <a:lvl2pPr lvl="1"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2pPr>
            <a:lvl3pPr lvl="2"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3pPr>
            <a:lvl4pPr lvl="3"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4pPr>
            <a:lvl5pPr lvl="4"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5pPr>
            <a:lvl6pPr lvl="5"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6pPr>
            <a:lvl7pPr lvl="6"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7pPr>
            <a:lvl8pPr lvl="7"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8pPr>
            <a:lvl9pPr lvl="8"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9pPr>
          </a:lstStyle>
          <a:p>
            <a:endParaRPr/>
          </a:p>
        </p:txBody>
      </p:sp>
      <p:sp>
        <p:nvSpPr>
          <p:cNvPr id="152" name="Google Shape;152;p17"/>
          <p:cNvSpPr txBox="1">
            <a:spLocks noGrp="1"/>
          </p:cNvSpPr>
          <p:nvPr>
            <p:ph type="subTitle" idx="5"/>
          </p:nvPr>
        </p:nvSpPr>
        <p:spPr>
          <a:xfrm>
            <a:off x="2538101" y="2318010"/>
            <a:ext cx="1579500" cy="86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53" name="Google Shape;153;p17"/>
          <p:cNvSpPr txBox="1">
            <a:spLocks noGrp="1"/>
          </p:cNvSpPr>
          <p:nvPr>
            <p:ph type="title" idx="6"/>
          </p:nvPr>
        </p:nvSpPr>
        <p:spPr>
          <a:xfrm>
            <a:off x="2538097" y="3657533"/>
            <a:ext cx="15795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Roboto Black"/>
              <a:buNone/>
              <a:defRPr sz="1600">
                <a:solidFill>
                  <a:schemeClr val="dk1"/>
                </a:solidFill>
                <a:latin typeface="Roboto Black"/>
                <a:ea typeface="Roboto Black"/>
                <a:cs typeface="Roboto Black"/>
                <a:sym typeface="Roboto Black"/>
              </a:defRPr>
            </a:lvl1pPr>
            <a:lvl2pPr lvl="1"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2pPr>
            <a:lvl3pPr lvl="2"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3pPr>
            <a:lvl4pPr lvl="3"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4pPr>
            <a:lvl5pPr lvl="4"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5pPr>
            <a:lvl6pPr lvl="5"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6pPr>
            <a:lvl7pPr lvl="6"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7pPr>
            <a:lvl8pPr lvl="7"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8pPr>
            <a:lvl9pPr lvl="8"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9pPr>
          </a:lstStyle>
          <a:p>
            <a:endParaRPr/>
          </a:p>
        </p:txBody>
      </p:sp>
      <p:sp>
        <p:nvSpPr>
          <p:cNvPr id="154" name="Google Shape;154;p17"/>
          <p:cNvSpPr txBox="1">
            <a:spLocks noGrp="1"/>
          </p:cNvSpPr>
          <p:nvPr>
            <p:ph type="subTitle" idx="7"/>
          </p:nvPr>
        </p:nvSpPr>
        <p:spPr>
          <a:xfrm>
            <a:off x="2538101" y="3933663"/>
            <a:ext cx="1579500" cy="86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55" name="Google Shape;155;p17"/>
          <p:cNvSpPr txBox="1">
            <a:spLocks noGrp="1"/>
          </p:cNvSpPr>
          <p:nvPr>
            <p:ph type="title" idx="8"/>
          </p:nvPr>
        </p:nvSpPr>
        <p:spPr>
          <a:xfrm>
            <a:off x="713226"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grpSp>
        <p:nvGrpSpPr>
          <p:cNvPr id="156" name="Google Shape;156;p17"/>
          <p:cNvGrpSpPr/>
          <p:nvPr/>
        </p:nvGrpSpPr>
        <p:grpSpPr>
          <a:xfrm>
            <a:off x="7230637" y="779827"/>
            <a:ext cx="1198043" cy="210331"/>
            <a:chOff x="1026623" y="2953314"/>
            <a:chExt cx="5688711" cy="1008300"/>
          </a:xfrm>
        </p:grpSpPr>
        <p:sp>
          <p:nvSpPr>
            <p:cNvPr id="157" name="Google Shape;157;p17"/>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7"/>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7"/>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7"/>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7"/>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2">
  <p:cSld name="CUSTOM_4">
    <p:spTree>
      <p:nvGrpSpPr>
        <p:cNvPr id="1" name="Shape 162"/>
        <p:cNvGrpSpPr/>
        <p:nvPr/>
      </p:nvGrpSpPr>
      <p:grpSpPr>
        <a:xfrm>
          <a:off x="0" y="0"/>
          <a:ext cx="0" cy="0"/>
          <a:chOff x="0" y="0"/>
          <a:chExt cx="0" cy="0"/>
        </a:xfrm>
      </p:grpSpPr>
      <p:sp>
        <p:nvSpPr>
          <p:cNvPr id="163" name="Google Shape;163;p18"/>
          <p:cNvSpPr txBox="1">
            <a:spLocks noGrp="1"/>
          </p:cNvSpPr>
          <p:nvPr>
            <p:ph type="title"/>
          </p:nvPr>
        </p:nvSpPr>
        <p:spPr>
          <a:xfrm>
            <a:off x="720000" y="1773125"/>
            <a:ext cx="3575700" cy="1766400"/>
          </a:xfrm>
          <a:prstGeom prst="rect">
            <a:avLst/>
          </a:prstGeom>
          <a:noFill/>
        </p:spPr>
        <p:txBody>
          <a:bodyPr spcFirstLastPara="1" wrap="square" lIns="91425" tIns="91425" rIns="91425" bIns="91425" anchor="ctr" anchorCtr="0">
            <a:noAutofit/>
          </a:bodyPr>
          <a:lstStyle>
            <a:lvl1pPr marR="91440" lvl="0" algn="ctr" rtl="0">
              <a:lnSpc>
                <a:spcPct val="80000"/>
              </a:lnSpc>
              <a:spcBef>
                <a:spcPts val="0"/>
              </a:spcBef>
              <a:spcAft>
                <a:spcPts val="0"/>
              </a:spcAft>
              <a:buSzPts val="5000"/>
              <a:buNone/>
              <a:defRPr sz="5000"/>
            </a:lvl1pPr>
            <a:lvl2pPr lvl="1" algn="r" rtl="0">
              <a:lnSpc>
                <a:spcPct val="80000"/>
              </a:lnSpc>
              <a:spcBef>
                <a:spcPts val="0"/>
              </a:spcBef>
              <a:spcAft>
                <a:spcPts val="0"/>
              </a:spcAft>
              <a:buSzPts val="5000"/>
              <a:buNone/>
              <a:defRPr sz="5000"/>
            </a:lvl2pPr>
            <a:lvl3pPr lvl="2" algn="r" rtl="0">
              <a:lnSpc>
                <a:spcPct val="80000"/>
              </a:lnSpc>
              <a:spcBef>
                <a:spcPts val="0"/>
              </a:spcBef>
              <a:spcAft>
                <a:spcPts val="0"/>
              </a:spcAft>
              <a:buSzPts val="5000"/>
              <a:buNone/>
              <a:defRPr sz="5000"/>
            </a:lvl3pPr>
            <a:lvl4pPr lvl="3" algn="r" rtl="0">
              <a:lnSpc>
                <a:spcPct val="80000"/>
              </a:lnSpc>
              <a:spcBef>
                <a:spcPts val="0"/>
              </a:spcBef>
              <a:spcAft>
                <a:spcPts val="0"/>
              </a:spcAft>
              <a:buSzPts val="5000"/>
              <a:buNone/>
              <a:defRPr sz="5000"/>
            </a:lvl4pPr>
            <a:lvl5pPr lvl="4" algn="r" rtl="0">
              <a:lnSpc>
                <a:spcPct val="80000"/>
              </a:lnSpc>
              <a:spcBef>
                <a:spcPts val="0"/>
              </a:spcBef>
              <a:spcAft>
                <a:spcPts val="0"/>
              </a:spcAft>
              <a:buSzPts val="5000"/>
              <a:buNone/>
              <a:defRPr sz="5000"/>
            </a:lvl5pPr>
            <a:lvl6pPr lvl="5" algn="r" rtl="0">
              <a:lnSpc>
                <a:spcPct val="80000"/>
              </a:lnSpc>
              <a:spcBef>
                <a:spcPts val="0"/>
              </a:spcBef>
              <a:spcAft>
                <a:spcPts val="0"/>
              </a:spcAft>
              <a:buSzPts val="5000"/>
              <a:buNone/>
              <a:defRPr sz="5000"/>
            </a:lvl6pPr>
            <a:lvl7pPr lvl="6" algn="r" rtl="0">
              <a:lnSpc>
                <a:spcPct val="80000"/>
              </a:lnSpc>
              <a:spcBef>
                <a:spcPts val="0"/>
              </a:spcBef>
              <a:spcAft>
                <a:spcPts val="0"/>
              </a:spcAft>
              <a:buSzPts val="5000"/>
              <a:buNone/>
              <a:defRPr sz="5000"/>
            </a:lvl7pPr>
            <a:lvl8pPr lvl="7" algn="r" rtl="0">
              <a:lnSpc>
                <a:spcPct val="80000"/>
              </a:lnSpc>
              <a:spcBef>
                <a:spcPts val="0"/>
              </a:spcBef>
              <a:spcAft>
                <a:spcPts val="0"/>
              </a:spcAft>
              <a:buSzPts val="5000"/>
              <a:buNone/>
              <a:defRPr sz="5000"/>
            </a:lvl8pPr>
            <a:lvl9pPr lvl="8" algn="r" rtl="0">
              <a:lnSpc>
                <a:spcPct val="80000"/>
              </a:lnSpc>
              <a:spcBef>
                <a:spcPts val="0"/>
              </a:spcBef>
              <a:spcAft>
                <a:spcPts val="0"/>
              </a:spcAft>
              <a:buSzPts val="5000"/>
              <a:buNone/>
              <a:defRPr sz="5000"/>
            </a:lvl9pPr>
          </a:lstStyle>
          <a:p>
            <a:endParaRPr/>
          </a:p>
        </p:txBody>
      </p:sp>
      <p:sp>
        <p:nvSpPr>
          <p:cNvPr id="164" name="Google Shape;164;p18"/>
          <p:cNvSpPr txBox="1">
            <a:spLocks noGrp="1"/>
          </p:cNvSpPr>
          <p:nvPr>
            <p:ph type="title" idx="2" hasCustomPrompt="1"/>
          </p:nvPr>
        </p:nvSpPr>
        <p:spPr>
          <a:xfrm>
            <a:off x="3846225" y="408825"/>
            <a:ext cx="1095000" cy="95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b="0"/>
            </a:lvl2pPr>
            <a:lvl3pPr lvl="2" algn="ctr" rtl="0">
              <a:spcBef>
                <a:spcPts val="0"/>
              </a:spcBef>
              <a:spcAft>
                <a:spcPts val="0"/>
              </a:spcAft>
              <a:buSzPts val="5000"/>
              <a:buNone/>
              <a:defRPr sz="5000" b="0"/>
            </a:lvl3pPr>
            <a:lvl4pPr lvl="3" algn="ctr" rtl="0">
              <a:spcBef>
                <a:spcPts val="0"/>
              </a:spcBef>
              <a:spcAft>
                <a:spcPts val="0"/>
              </a:spcAft>
              <a:buSzPts val="5000"/>
              <a:buNone/>
              <a:defRPr sz="5000" b="0"/>
            </a:lvl4pPr>
            <a:lvl5pPr lvl="4" algn="ctr" rtl="0">
              <a:spcBef>
                <a:spcPts val="0"/>
              </a:spcBef>
              <a:spcAft>
                <a:spcPts val="0"/>
              </a:spcAft>
              <a:buSzPts val="5000"/>
              <a:buNone/>
              <a:defRPr sz="5000" b="0"/>
            </a:lvl5pPr>
            <a:lvl6pPr lvl="5" algn="ctr" rtl="0">
              <a:spcBef>
                <a:spcPts val="0"/>
              </a:spcBef>
              <a:spcAft>
                <a:spcPts val="0"/>
              </a:spcAft>
              <a:buSzPts val="5000"/>
              <a:buNone/>
              <a:defRPr sz="5000" b="0"/>
            </a:lvl6pPr>
            <a:lvl7pPr lvl="6" algn="ctr" rtl="0">
              <a:spcBef>
                <a:spcPts val="0"/>
              </a:spcBef>
              <a:spcAft>
                <a:spcPts val="0"/>
              </a:spcAft>
              <a:buSzPts val="5000"/>
              <a:buNone/>
              <a:defRPr sz="5000" b="0"/>
            </a:lvl7pPr>
            <a:lvl8pPr lvl="7" algn="ctr" rtl="0">
              <a:spcBef>
                <a:spcPts val="0"/>
              </a:spcBef>
              <a:spcAft>
                <a:spcPts val="0"/>
              </a:spcAft>
              <a:buSzPts val="5000"/>
              <a:buNone/>
              <a:defRPr sz="5000" b="0"/>
            </a:lvl8pPr>
            <a:lvl9pPr lvl="8" algn="ctr" rtl="0">
              <a:spcBef>
                <a:spcPts val="0"/>
              </a:spcBef>
              <a:spcAft>
                <a:spcPts val="0"/>
              </a:spcAft>
              <a:buSzPts val="5000"/>
              <a:buNone/>
              <a:defRPr sz="5000" b="0"/>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3">
  <p:cSld name="CUSTOM_4_1">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4724400" y="1783184"/>
            <a:ext cx="3699600" cy="1766400"/>
          </a:xfrm>
          <a:prstGeom prst="rect">
            <a:avLst/>
          </a:prstGeom>
          <a:noFill/>
        </p:spPr>
        <p:txBody>
          <a:bodyPr spcFirstLastPara="1" wrap="square" lIns="91425" tIns="91425" rIns="91425" bIns="91425" anchor="ctr" anchorCtr="0">
            <a:noAutofit/>
          </a:bodyPr>
          <a:lstStyle>
            <a:lvl1pPr marR="91440" lvl="0" algn="ctr" rtl="0">
              <a:lnSpc>
                <a:spcPct val="80000"/>
              </a:lnSpc>
              <a:spcBef>
                <a:spcPts val="0"/>
              </a:spcBef>
              <a:spcAft>
                <a:spcPts val="0"/>
              </a:spcAft>
              <a:buSzPts val="5000"/>
              <a:buNone/>
              <a:defRPr sz="5000" b="0"/>
            </a:lvl1pPr>
            <a:lvl2pPr lvl="1" algn="r" rtl="0">
              <a:lnSpc>
                <a:spcPct val="80000"/>
              </a:lnSpc>
              <a:spcBef>
                <a:spcPts val="0"/>
              </a:spcBef>
              <a:spcAft>
                <a:spcPts val="0"/>
              </a:spcAft>
              <a:buSzPts val="5000"/>
              <a:buNone/>
              <a:defRPr sz="5000"/>
            </a:lvl2pPr>
            <a:lvl3pPr lvl="2" algn="r" rtl="0">
              <a:lnSpc>
                <a:spcPct val="80000"/>
              </a:lnSpc>
              <a:spcBef>
                <a:spcPts val="0"/>
              </a:spcBef>
              <a:spcAft>
                <a:spcPts val="0"/>
              </a:spcAft>
              <a:buSzPts val="5000"/>
              <a:buNone/>
              <a:defRPr sz="5000"/>
            </a:lvl3pPr>
            <a:lvl4pPr lvl="3" algn="r" rtl="0">
              <a:lnSpc>
                <a:spcPct val="80000"/>
              </a:lnSpc>
              <a:spcBef>
                <a:spcPts val="0"/>
              </a:spcBef>
              <a:spcAft>
                <a:spcPts val="0"/>
              </a:spcAft>
              <a:buSzPts val="5000"/>
              <a:buNone/>
              <a:defRPr sz="5000"/>
            </a:lvl4pPr>
            <a:lvl5pPr lvl="4" algn="r" rtl="0">
              <a:lnSpc>
                <a:spcPct val="80000"/>
              </a:lnSpc>
              <a:spcBef>
                <a:spcPts val="0"/>
              </a:spcBef>
              <a:spcAft>
                <a:spcPts val="0"/>
              </a:spcAft>
              <a:buSzPts val="5000"/>
              <a:buNone/>
              <a:defRPr sz="5000"/>
            </a:lvl5pPr>
            <a:lvl6pPr lvl="5" algn="r" rtl="0">
              <a:lnSpc>
                <a:spcPct val="80000"/>
              </a:lnSpc>
              <a:spcBef>
                <a:spcPts val="0"/>
              </a:spcBef>
              <a:spcAft>
                <a:spcPts val="0"/>
              </a:spcAft>
              <a:buSzPts val="5000"/>
              <a:buNone/>
              <a:defRPr sz="5000"/>
            </a:lvl6pPr>
            <a:lvl7pPr lvl="6" algn="r" rtl="0">
              <a:lnSpc>
                <a:spcPct val="80000"/>
              </a:lnSpc>
              <a:spcBef>
                <a:spcPts val="0"/>
              </a:spcBef>
              <a:spcAft>
                <a:spcPts val="0"/>
              </a:spcAft>
              <a:buSzPts val="5000"/>
              <a:buNone/>
              <a:defRPr sz="5000"/>
            </a:lvl7pPr>
            <a:lvl8pPr lvl="7" algn="r" rtl="0">
              <a:lnSpc>
                <a:spcPct val="80000"/>
              </a:lnSpc>
              <a:spcBef>
                <a:spcPts val="0"/>
              </a:spcBef>
              <a:spcAft>
                <a:spcPts val="0"/>
              </a:spcAft>
              <a:buSzPts val="5000"/>
              <a:buNone/>
              <a:defRPr sz="5000"/>
            </a:lvl8pPr>
            <a:lvl9pPr lvl="8" algn="r" rtl="0">
              <a:lnSpc>
                <a:spcPct val="80000"/>
              </a:lnSpc>
              <a:spcBef>
                <a:spcPts val="0"/>
              </a:spcBef>
              <a:spcAft>
                <a:spcPts val="0"/>
              </a:spcAft>
              <a:buSzPts val="5000"/>
              <a:buNone/>
              <a:defRPr sz="5000"/>
            </a:lvl9pPr>
          </a:lstStyle>
          <a:p>
            <a:endParaRPr/>
          </a:p>
        </p:txBody>
      </p:sp>
      <p:sp>
        <p:nvSpPr>
          <p:cNvPr id="167" name="Google Shape;167;p19"/>
          <p:cNvSpPr txBox="1">
            <a:spLocks noGrp="1"/>
          </p:cNvSpPr>
          <p:nvPr>
            <p:ph type="title" idx="2" hasCustomPrompt="1"/>
          </p:nvPr>
        </p:nvSpPr>
        <p:spPr>
          <a:xfrm>
            <a:off x="4077104" y="376588"/>
            <a:ext cx="1095000" cy="95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b="0"/>
            </a:lvl1pPr>
            <a:lvl2pPr lvl="1" algn="ctr" rtl="0">
              <a:spcBef>
                <a:spcPts val="0"/>
              </a:spcBef>
              <a:spcAft>
                <a:spcPts val="0"/>
              </a:spcAft>
              <a:buSzPts val="5000"/>
              <a:buNone/>
              <a:defRPr sz="5000" b="0"/>
            </a:lvl2pPr>
            <a:lvl3pPr lvl="2" algn="ctr" rtl="0">
              <a:spcBef>
                <a:spcPts val="0"/>
              </a:spcBef>
              <a:spcAft>
                <a:spcPts val="0"/>
              </a:spcAft>
              <a:buSzPts val="5000"/>
              <a:buNone/>
              <a:defRPr sz="5000" b="0"/>
            </a:lvl3pPr>
            <a:lvl4pPr lvl="3" algn="ctr" rtl="0">
              <a:spcBef>
                <a:spcPts val="0"/>
              </a:spcBef>
              <a:spcAft>
                <a:spcPts val="0"/>
              </a:spcAft>
              <a:buSzPts val="5000"/>
              <a:buNone/>
              <a:defRPr sz="5000" b="0"/>
            </a:lvl4pPr>
            <a:lvl5pPr lvl="4" algn="ctr" rtl="0">
              <a:spcBef>
                <a:spcPts val="0"/>
              </a:spcBef>
              <a:spcAft>
                <a:spcPts val="0"/>
              </a:spcAft>
              <a:buSzPts val="5000"/>
              <a:buNone/>
              <a:defRPr sz="5000" b="0"/>
            </a:lvl5pPr>
            <a:lvl6pPr lvl="5" algn="ctr" rtl="0">
              <a:spcBef>
                <a:spcPts val="0"/>
              </a:spcBef>
              <a:spcAft>
                <a:spcPts val="0"/>
              </a:spcAft>
              <a:buSzPts val="5000"/>
              <a:buNone/>
              <a:defRPr sz="5000" b="0"/>
            </a:lvl6pPr>
            <a:lvl7pPr lvl="6" algn="ctr" rtl="0">
              <a:spcBef>
                <a:spcPts val="0"/>
              </a:spcBef>
              <a:spcAft>
                <a:spcPts val="0"/>
              </a:spcAft>
              <a:buSzPts val="5000"/>
              <a:buNone/>
              <a:defRPr sz="5000" b="0"/>
            </a:lvl7pPr>
            <a:lvl8pPr lvl="7" algn="ctr" rtl="0">
              <a:spcBef>
                <a:spcPts val="0"/>
              </a:spcBef>
              <a:spcAft>
                <a:spcPts val="0"/>
              </a:spcAft>
              <a:buSzPts val="5000"/>
              <a:buNone/>
              <a:defRPr sz="5000" b="0"/>
            </a:lvl8pPr>
            <a:lvl9pPr lvl="8" algn="ctr" rtl="0">
              <a:spcBef>
                <a:spcPts val="0"/>
              </a:spcBef>
              <a:spcAft>
                <a:spcPts val="0"/>
              </a:spcAft>
              <a:buSzPts val="5000"/>
              <a:buNone/>
              <a:defRPr sz="5000" b="0"/>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4">
  <p:cSld name="CUSTOM_4_1_1">
    <p:spTree>
      <p:nvGrpSpPr>
        <p:cNvPr id="1" name="Shape 168"/>
        <p:cNvGrpSpPr/>
        <p:nvPr/>
      </p:nvGrpSpPr>
      <p:grpSpPr>
        <a:xfrm>
          <a:off x="0" y="0"/>
          <a:ext cx="0" cy="0"/>
          <a:chOff x="0" y="0"/>
          <a:chExt cx="0" cy="0"/>
        </a:xfrm>
      </p:grpSpPr>
      <p:sp>
        <p:nvSpPr>
          <p:cNvPr id="169" name="Google Shape;169;p20"/>
          <p:cNvSpPr txBox="1">
            <a:spLocks noGrp="1"/>
          </p:cNvSpPr>
          <p:nvPr>
            <p:ph type="title"/>
          </p:nvPr>
        </p:nvSpPr>
        <p:spPr>
          <a:xfrm flipH="1">
            <a:off x="1378775" y="387600"/>
            <a:ext cx="6386700" cy="10626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r" rtl="0">
              <a:spcBef>
                <a:spcPts val="0"/>
              </a:spcBef>
              <a:spcAft>
                <a:spcPts val="0"/>
              </a:spcAft>
              <a:buSzPts val="5000"/>
              <a:buNone/>
              <a:defRPr sz="5000"/>
            </a:lvl2pPr>
            <a:lvl3pPr lvl="2" algn="r" rtl="0">
              <a:spcBef>
                <a:spcPts val="0"/>
              </a:spcBef>
              <a:spcAft>
                <a:spcPts val="0"/>
              </a:spcAft>
              <a:buSzPts val="5000"/>
              <a:buNone/>
              <a:defRPr sz="5000"/>
            </a:lvl3pPr>
            <a:lvl4pPr lvl="3" algn="r" rtl="0">
              <a:spcBef>
                <a:spcPts val="0"/>
              </a:spcBef>
              <a:spcAft>
                <a:spcPts val="0"/>
              </a:spcAft>
              <a:buSzPts val="5000"/>
              <a:buNone/>
              <a:defRPr sz="5000"/>
            </a:lvl4pPr>
            <a:lvl5pPr lvl="4" algn="r" rtl="0">
              <a:spcBef>
                <a:spcPts val="0"/>
              </a:spcBef>
              <a:spcAft>
                <a:spcPts val="0"/>
              </a:spcAft>
              <a:buSzPts val="5000"/>
              <a:buNone/>
              <a:defRPr sz="5000"/>
            </a:lvl5pPr>
            <a:lvl6pPr lvl="5" algn="r" rtl="0">
              <a:spcBef>
                <a:spcPts val="0"/>
              </a:spcBef>
              <a:spcAft>
                <a:spcPts val="0"/>
              </a:spcAft>
              <a:buSzPts val="5000"/>
              <a:buNone/>
              <a:defRPr sz="5000"/>
            </a:lvl6pPr>
            <a:lvl7pPr lvl="6" algn="r" rtl="0">
              <a:spcBef>
                <a:spcPts val="0"/>
              </a:spcBef>
              <a:spcAft>
                <a:spcPts val="0"/>
              </a:spcAft>
              <a:buSzPts val="5000"/>
              <a:buNone/>
              <a:defRPr sz="5000"/>
            </a:lvl7pPr>
            <a:lvl8pPr lvl="7" algn="r" rtl="0">
              <a:spcBef>
                <a:spcPts val="0"/>
              </a:spcBef>
              <a:spcAft>
                <a:spcPts val="0"/>
              </a:spcAft>
              <a:buSzPts val="5000"/>
              <a:buNone/>
              <a:defRPr sz="5000"/>
            </a:lvl8pPr>
            <a:lvl9pPr lvl="8" algn="r" rtl="0">
              <a:spcBef>
                <a:spcPts val="0"/>
              </a:spcBef>
              <a:spcAft>
                <a:spcPts val="0"/>
              </a:spcAft>
              <a:buSzPts val="5000"/>
              <a:buNone/>
              <a:defRPr sz="5000"/>
            </a:lvl9pPr>
          </a:lstStyle>
          <a:p>
            <a:endParaRPr/>
          </a:p>
        </p:txBody>
      </p:sp>
      <p:sp>
        <p:nvSpPr>
          <p:cNvPr id="170" name="Google Shape;170;p20"/>
          <p:cNvSpPr txBox="1">
            <a:spLocks noGrp="1"/>
          </p:cNvSpPr>
          <p:nvPr>
            <p:ph type="title" idx="2" hasCustomPrompt="1"/>
          </p:nvPr>
        </p:nvSpPr>
        <p:spPr>
          <a:xfrm flipH="1">
            <a:off x="1213300" y="1854275"/>
            <a:ext cx="1097700" cy="961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1549500" y="3846050"/>
            <a:ext cx="6045000" cy="1012200"/>
          </a:xfrm>
          <a:prstGeom prst="rect">
            <a:avLst/>
          </a:prstGeom>
          <a:noFill/>
        </p:spPr>
        <p:txBody>
          <a:bodyPr spcFirstLastPara="1" wrap="square" lIns="91425" tIns="91425" rIns="91425" bIns="91425" anchor="ctr" anchorCtr="0">
            <a:noAutofit/>
          </a:bodyPr>
          <a:lstStyle>
            <a:lvl1pPr marR="91440" lvl="0" algn="ctr" rtl="0">
              <a:lnSpc>
                <a:spcPct val="80000"/>
              </a:lnSpc>
              <a:spcBef>
                <a:spcPts val="0"/>
              </a:spcBef>
              <a:spcAft>
                <a:spcPts val="0"/>
              </a:spcAft>
              <a:buSzPts val="5000"/>
              <a:buNone/>
              <a:defRPr sz="5000"/>
            </a:lvl1pPr>
            <a:lvl2pPr lvl="1" algn="r" rtl="0">
              <a:lnSpc>
                <a:spcPct val="80000"/>
              </a:lnSpc>
              <a:spcBef>
                <a:spcPts val="0"/>
              </a:spcBef>
              <a:spcAft>
                <a:spcPts val="0"/>
              </a:spcAft>
              <a:buSzPts val="5000"/>
              <a:buNone/>
              <a:defRPr sz="5000"/>
            </a:lvl2pPr>
            <a:lvl3pPr lvl="2" algn="r" rtl="0">
              <a:lnSpc>
                <a:spcPct val="80000"/>
              </a:lnSpc>
              <a:spcBef>
                <a:spcPts val="0"/>
              </a:spcBef>
              <a:spcAft>
                <a:spcPts val="0"/>
              </a:spcAft>
              <a:buSzPts val="5000"/>
              <a:buNone/>
              <a:defRPr sz="5000"/>
            </a:lvl3pPr>
            <a:lvl4pPr lvl="3" algn="r" rtl="0">
              <a:lnSpc>
                <a:spcPct val="80000"/>
              </a:lnSpc>
              <a:spcBef>
                <a:spcPts val="0"/>
              </a:spcBef>
              <a:spcAft>
                <a:spcPts val="0"/>
              </a:spcAft>
              <a:buSzPts val="5000"/>
              <a:buNone/>
              <a:defRPr sz="5000"/>
            </a:lvl4pPr>
            <a:lvl5pPr lvl="4" algn="r" rtl="0">
              <a:lnSpc>
                <a:spcPct val="80000"/>
              </a:lnSpc>
              <a:spcBef>
                <a:spcPts val="0"/>
              </a:spcBef>
              <a:spcAft>
                <a:spcPts val="0"/>
              </a:spcAft>
              <a:buSzPts val="5000"/>
              <a:buNone/>
              <a:defRPr sz="5000"/>
            </a:lvl5pPr>
            <a:lvl6pPr lvl="5" algn="r" rtl="0">
              <a:lnSpc>
                <a:spcPct val="80000"/>
              </a:lnSpc>
              <a:spcBef>
                <a:spcPts val="0"/>
              </a:spcBef>
              <a:spcAft>
                <a:spcPts val="0"/>
              </a:spcAft>
              <a:buSzPts val="5000"/>
              <a:buNone/>
              <a:defRPr sz="5000"/>
            </a:lvl6pPr>
            <a:lvl7pPr lvl="6" algn="r" rtl="0">
              <a:lnSpc>
                <a:spcPct val="80000"/>
              </a:lnSpc>
              <a:spcBef>
                <a:spcPts val="0"/>
              </a:spcBef>
              <a:spcAft>
                <a:spcPts val="0"/>
              </a:spcAft>
              <a:buSzPts val="5000"/>
              <a:buNone/>
              <a:defRPr sz="5000"/>
            </a:lvl7pPr>
            <a:lvl8pPr lvl="7" algn="r" rtl="0">
              <a:lnSpc>
                <a:spcPct val="80000"/>
              </a:lnSpc>
              <a:spcBef>
                <a:spcPts val="0"/>
              </a:spcBef>
              <a:spcAft>
                <a:spcPts val="0"/>
              </a:spcAft>
              <a:buSzPts val="5000"/>
              <a:buNone/>
              <a:defRPr sz="5000"/>
            </a:lvl8pPr>
            <a:lvl9pPr lvl="8" algn="r" rtl="0">
              <a:lnSpc>
                <a:spcPct val="80000"/>
              </a:lnSpc>
              <a:spcBef>
                <a:spcPts val="0"/>
              </a:spcBef>
              <a:spcAft>
                <a:spcPts val="0"/>
              </a:spcAft>
              <a:buSzPts val="5000"/>
              <a:buNone/>
              <a:defRPr sz="5000"/>
            </a:lvl9pPr>
          </a:lstStyle>
          <a:p>
            <a:endParaRPr/>
          </a:p>
        </p:txBody>
      </p:sp>
      <p:sp>
        <p:nvSpPr>
          <p:cNvPr id="13" name="Google Shape;13;p3"/>
          <p:cNvSpPr txBox="1">
            <a:spLocks noGrp="1"/>
          </p:cNvSpPr>
          <p:nvPr>
            <p:ph type="title" idx="2" hasCustomPrompt="1"/>
          </p:nvPr>
        </p:nvSpPr>
        <p:spPr>
          <a:xfrm>
            <a:off x="1444716" y="2669259"/>
            <a:ext cx="1095000" cy="95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b="0"/>
            </a:lvl2pPr>
            <a:lvl3pPr lvl="2" algn="ctr" rtl="0">
              <a:spcBef>
                <a:spcPts val="0"/>
              </a:spcBef>
              <a:spcAft>
                <a:spcPts val="0"/>
              </a:spcAft>
              <a:buSzPts val="5000"/>
              <a:buNone/>
              <a:defRPr sz="5000" b="0"/>
            </a:lvl3pPr>
            <a:lvl4pPr lvl="3" algn="ctr" rtl="0">
              <a:spcBef>
                <a:spcPts val="0"/>
              </a:spcBef>
              <a:spcAft>
                <a:spcPts val="0"/>
              </a:spcAft>
              <a:buSzPts val="5000"/>
              <a:buNone/>
              <a:defRPr sz="5000" b="0"/>
            </a:lvl4pPr>
            <a:lvl5pPr lvl="4" algn="ctr" rtl="0">
              <a:spcBef>
                <a:spcPts val="0"/>
              </a:spcBef>
              <a:spcAft>
                <a:spcPts val="0"/>
              </a:spcAft>
              <a:buSzPts val="5000"/>
              <a:buNone/>
              <a:defRPr sz="5000" b="0"/>
            </a:lvl5pPr>
            <a:lvl6pPr lvl="5" algn="ctr" rtl="0">
              <a:spcBef>
                <a:spcPts val="0"/>
              </a:spcBef>
              <a:spcAft>
                <a:spcPts val="0"/>
              </a:spcAft>
              <a:buSzPts val="5000"/>
              <a:buNone/>
              <a:defRPr sz="5000" b="0"/>
            </a:lvl6pPr>
            <a:lvl7pPr lvl="6" algn="ctr" rtl="0">
              <a:spcBef>
                <a:spcPts val="0"/>
              </a:spcBef>
              <a:spcAft>
                <a:spcPts val="0"/>
              </a:spcAft>
              <a:buSzPts val="5000"/>
              <a:buNone/>
              <a:defRPr sz="5000" b="0"/>
            </a:lvl7pPr>
            <a:lvl8pPr lvl="7" algn="ctr" rtl="0">
              <a:spcBef>
                <a:spcPts val="0"/>
              </a:spcBef>
              <a:spcAft>
                <a:spcPts val="0"/>
              </a:spcAft>
              <a:buSzPts val="5000"/>
              <a:buNone/>
              <a:defRPr sz="5000" b="0"/>
            </a:lvl8pPr>
            <a:lvl9pPr lvl="8" algn="ctr" rtl="0">
              <a:spcBef>
                <a:spcPts val="0"/>
              </a:spcBef>
              <a:spcAft>
                <a:spcPts val="0"/>
              </a:spcAft>
              <a:buSzPts val="5000"/>
              <a:buNone/>
              <a:defRPr sz="5000" b="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5">
  <p:cSld name="CUSTOM_4_1_1_1">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flipH="1">
            <a:off x="719949" y="1504375"/>
            <a:ext cx="3586800" cy="23775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r" rtl="0">
              <a:spcBef>
                <a:spcPts val="0"/>
              </a:spcBef>
              <a:spcAft>
                <a:spcPts val="0"/>
              </a:spcAft>
              <a:buClr>
                <a:schemeClr val="accent2"/>
              </a:buClr>
              <a:buSzPts val="5000"/>
              <a:buNone/>
              <a:defRPr sz="5000">
                <a:solidFill>
                  <a:schemeClr val="accent2"/>
                </a:solidFill>
              </a:defRPr>
            </a:lvl2pPr>
            <a:lvl3pPr lvl="2" algn="r" rtl="0">
              <a:spcBef>
                <a:spcPts val="0"/>
              </a:spcBef>
              <a:spcAft>
                <a:spcPts val="0"/>
              </a:spcAft>
              <a:buClr>
                <a:schemeClr val="accent2"/>
              </a:buClr>
              <a:buSzPts val="5000"/>
              <a:buNone/>
              <a:defRPr sz="5000">
                <a:solidFill>
                  <a:schemeClr val="accent2"/>
                </a:solidFill>
              </a:defRPr>
            </a:lvl3pPr>
            <a:lvl4pPr lvl="3" algn="r" rtl="0">
              <a:spcBef>
                <a:spcPts val="0"/>
              </a:spcBef>
              <a:spcAft>
                <a:spcPts val="0"/>
              </a:spcAft>
              <a:buClr>
                <a:schemeClr val="accent2"/>
              </a:buClr>
              <a:buSzPts val="5000"/>
              <a:buNone/>
              <a:defRPr sz="5000">
                <a:solidFill>
                  <a:schemeClr val="accent2"/>
                </a:solidFill>
              </a:defRPr>
            </a:lvl4pPr>
            <a:lvl5pPr lvl="4" algn="r" rtl="0">
              <a:spcBef>
                <a:spcPts val="0"/>
              </a:spcBef>
              <a:spcAft>
                <a:spcPts val="0"/>
              </a:spcAft>
              <a:buClr>
                <a:schemeClr val="accent2"/>
              </a:buClr>
              <a:buSzPts val="5000"/>
              <a:buNone/>
              <a:defRPr sz="5000">
                <a:solidFill>
                  <a:schemeClr val="accent2"/>
                </a:solidFill>
              </a:defRPr>
            </a:lvl5pPr>
            <a:lvl6pPr lvl="5" algn="r" rtl="0">
              <a:spcBef>
                <a:spcPts val="0"/>
              </a:spcBef>
              <a:spcAft>
                <a:spcPts val="0"/>
              </a:spcAft>
              <a:buClr>
                <a:schemeClr val="accent2"/>
              </a:buClr>
              <a:buSzPts val="5000"/>
              <a:buNone/>
              <a:defRPr sz="5000">
                <a:solidFill>
                  <a:schemeClr val="accent2"/>
                </a:solidFill>
              </a:defRPr>
            </a:lvl6pPr>
            <a:lvl7pPr lvl="6" algn="r" rtl="0">
              <a:spcBef>
                <a:spcPts val="0"/>
              </a:spcBef>
              <a:spcAft>
                <a:spcPts val="0"/>
              </a:spcAft>
              <a:buClr>
                <a:schemeClr val="accent2"/>
              </a:buClr>
              <a:buSzPts val="5000"/>
              <a:buNone/>
              <a:defRPr sz="5000">
                <a:solidFill>
                  <a:schemeClr val="accent2"/>
                </a:solidFill>
              </a:defRPr>
            </a:lvl7pPr>
            <a:lvl8pPr lvl="7" algn="r" rtl="0">
              <a:spcBef>
                <a:spcPts val="0"/>
              </a:spcBef>
              <a:spcAft>
                <a:spcPts val="0"/>
              </a:spcAft>
              <a:buClr>
                <a:schemeClr val="accent2"/>
              </a:buClr>
              <a:buSzPts val="5000"/>
              <a:buNone/>
              <a:defRPr sz="5000">
                <a:solidFill>
                  <a:schemeClr val="accent2"/>
                </a:solidFill>
              </a:defRPr>
            </a:lvl8pPr>
            <a:lvl9pPr lvl="8" algn="r" rtl="0">
              <a:spcBef>
                <a:spcPts val="0"/>
              </a:spcBef>
              <a:spcAft>
                <a:spcPts val="0"/>
              </a:spcAft>
              <a:buClr>
                <a:schemeClr val="accent2"/>
              </a:buClr>
              <a:buSzPts val="5000"/>
              <a:buNone/>
              <a:defRPr sz="5000">
                <a:solidFill>
                  <a:schemeClr val="accent2"/>
                </a:solidFill>
              </a:defRPr>
            </a:lvl9pPr>
          </a:lstStyle>
          <a:p>
            <a:endParaRPr/>
          </a:p>
        </p:txBody>
      </p:sp>
      <p:sp>
        <p:nvSpPr>
          <p:cNvPr id="173" name="Google Shape;173;p21"/>
          <p:cNvSpPr txBox="1">
            <a:spLocks noGrp="1"/>
          </p:cNvSpPr>
          <p:nvPr>
            <p:ph type="title" idx="2" hasCustomPrompt="1"/>
          </p:nvPr>
        </p:nvSpPr>
        <p:spPr>
          <a:xfrm flipH="1">
            <a:off x="431255" y="615775"/>
            <a:ext cx="1327200" cy="91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6">
  <p:cSld name="CUSTOM_4_1_1_1_1">
    <p:spTree>
      <p:nvGrpSpPr>
        <p:cNvPr id="1" name="Shape 174"/>
        <p:cNvGrpSpPr/>
        <p:nvPr/>
      </p:nvGrpSpPr>
      <p:grpSpPr>
        <a:xfrm>
          <a:off x="0" y="0"/>
          <a:ext cx="0" cy="0"/>
          <a:chOff x="0" y="0"/>
          <a:chExt cx="0" cy="0"/>
        </a:xfrm>
      </p:grpSpPr>
      <p:sp>
        <p:nvSpPr>
          <p:cNvPr id="175" name="Google Shape;175;p22"/>
          <p:cNvSpPr txBox="1">
            <a:spLocks noGrp="1"/>
          </p:cNvSpPr>
          <p:nvPr>
            <p:ph type="title"/>
          </p:nvPr>
        </p:nvSpPr>
        <p:spPr>
          <a:xfrm flipH="1">
            <a:off x="4710549" y="1504375"/>
            <a:ext cx="3586800" cy="23775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r" rtl="0">
              <a:spcBef>
                <a:spcPts val="0"/>
              </a:spcBef>
              <a:spcAft>
                <a:spcPts val="0"/>
              </a:spcAft>
              <a:buClr>
                <a:schemeClr val="accent2"/>
              </a:buClr>
              <a:buSzPts val="5000"/>
              <a:buNone/>
              <a:defRPr sz="5000">
                <a:solidFill>
                  <a:schemeClr val="accent2"/>
                </a:solidFill>
              </a:defRPr>
            </a:lvl2pPr>
            <a:lvl3pPr lvl="2" algn="r" rtl="0">
              <a:spcBef>
                <a:spcPts val="0"/>
              </a:spcBef>
              <a:spcAft>
                <a:spcPts val="0"/>
              </a:spcAft>
              <a:buClr>
                <a:schemeClr val="accent2"/>
              </a:buClr>
              <a:buSzPts val="5000"/>
              <a:buNone/>
              <a:defRPr sz="5000">
                <a:solidFill>
                  <a:schemeClr val="accent2"/>
                </a:solidFill>
              </a:defRPr>
            </a:lvl3pPr>
            <a:lvl4pPr lvl="3" algn="r" rtl="0">
              <a:spcBef>
                <a:spcPts val="0"/>
              </a:spcBef>
              <a:spcAft>
                <a:spcPts val="0"/>
              </a:spcAft>
              <a:buClr>
                <a:schemeClr val="accent2"/>
              </a:buClr>
              <a:buSzPts val="5000"/>
              <a:buNone/>
              <a:defRPr sz="5000">
                <a:solidFill>
                  <a:schemeClr val="accent2"/>
                </a:solidFill>
              </a:defRPr>
            </a:lvl4pPr>
            <a:lvl5pPr lvl="4" algn="r" rtl="0">
              <a:spcBef>
                <a:spcPts val="0"/>
              </a:spcBef>
              <a:spcAft>
                <a:spcPts val="0"/>
              </a:spcAft>
              <a:buClr>
                <a:schemeClr val="accent2"/>
              </a:buClr>
              <a:buSzPts val="5000"/>
              <a:buNone/>
              <a:defRPr sz="5000">
                <a:solidFill>
                  <a:schemeClr val="accent2"/>
                </a:solidFill>
              </a:defRPr>
            </a:lvl5pPr>
            <a:lvl6pPr lvl="5" algn="r" rtl="0">
              <a:spcBef>
                <a:spcPts val="0"/>
              </a:spcBef>
              <a:spcAft>
                <a:spcPts val="0"/>
              </a:spcAft>
              <a:buClr>
                <a:schemeClr val="accent2"/>
              </a:buClr>
              <a:buSzPts val="5000"/>
              <a:buNone/>
              <a:defRPr sz="5000">
                <a:solidFill>
                  <a:schemeClr val="accent2"/>
                </a:solidFill>
              </a:defRPr>
            </a:lvl6pPr>
            <a:lvl7pPr lvl="6" algn="r" rtl="0">
              <a:spcBef>
                <a:spcPts val="0"/>
              </a:spcBef>
              <a:spcAft>
                <a:spcPts val="0"/>
              </a:spcAft>
              <a:buClr>
                <a:schemeClr val="accent2"/>
              </a:buClr>
              <a:buSzPts val="5000"/>
              <a:buNone/>
              <a:defRPr sz="5000">
                <a:solidFill>
                  <a:schemeClr val="accent2"/>
                </a:solidFill>
              </a:defRPr>
            </a:lvl7pPr>
            <a:lvl8pPr lvl="7" algn="r" rtl="0">
              <a:spcBef>
                <a:spcPts val="0"/>
              </a:spcBef>
              <a:spcAft>
                <a:spcPts val="0"/>
              </a:spcAft>
              <a:buClr>
                <a:schemeClr val="accent2"/>
              </a:buClr>
              <a:buSzPts val="5000"/>
              <a:buNone/>
              <a:defRPr sz="5000">
                <a:solidFill>
                  <a:schemeClr val="accent2"/>
                </a:solidFill>
              </a:defRPr>
            </a:lvl8pPr>
            <a:lvl9pPr lvl="8" algn="r" rtl="0">
              <a:spcBef>
                <a:spcPts val="0"/>
              </a:spcBef>
              <a:spcAft>
                <a:spcPts val="0"/>
              </a:spcAft>
              <a:buClr>
                <a:schemeClr val="accent2"/>
              </a:buClr>
              <a:buSzPts val="5000"/>
              <a:buNone/>
              <a:defRPr sz="5000">
                <a:solidFill>
                  <a:schemeClr val="accent2"/>
                </a:solidFill>
              </a:defRPr>
            </a:lvl9pPr>
          </a:lstStyle>
          <a:p>
            <a:endParaRPr/>
          </a:p>
        </p:txBody>
      </p:sp>
      <p:sp>
        <p:nvSpPr>
          <p:cNvPr id="176" name="Google Shape;176;p22"/>
          <p:cNvSpPr txBox="1">
            <a:spLocks noGrp="1"/>
          </p:cNvSpPr>
          <p:nvPr>
            <p:ph type="title" idx="2" hasCustomPrompt="1"/>
          </p:nvPr>
        </p:nvSpPr>
        <p:spPr>
          <a:xfrm flipH="1">
            <a:off x="7341580" y="3767775"/>
            <a:ext cx="1327200" cy="91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ix text columns">
  <p:cSld name="CUSTOM_5">
    <p:spTree>
      <p:nvGrpSpPr>
        <p:cNvPr id="1" name="Shape 177"/>
        <p:cNvGrpSpPr/>
        <p:nvPr/>
      </p:nvGrpSpPr>
      <p:grpSpPr>
        <a:xfrm>
          <a:off x="0" y="0"/>
          <a:ext cx="0" cy="0"/>
          <a:chOff x="0" y="0"/>
          <a:chExt cx="0" cy="0"/>
        </a:xfrm>
      </p:grpSpPr>
      <p:sp>
        <p:nvSpPr>
          <p:cNvPr id="178" name="Google Shape;178;p23"/>
          <p:cNvSpPr txBox="1">
            <a:spLocks noGrp="1"/>
          </p:cNvSpPr>
          <p:nvPr>
            <p:ph type="title"/>
          </p:nvPr>
        </p:nvSpPr>
        <p:spPr>
          <a:xfrm>
            <a:off x="1161012" y="2050916"/>
            <a:ext cx="18654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179" name="Google Shape;179;p23"/>
          <p:cNvSpPr txBox="1">
            <a:spLocks noGrp="1"/>
          </p:cNvSpPr>
          <p:nvPr>
            <p:ph type="subTitle" idx="1"/>
          </p:nvPr>
        </p:nvSpPr>
        <p:spPr>
          <a:xfrm>
            <a:off x="1161000" y="2309739"/>
            <a:ext cx="186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80" name="Google Shape;180;p23"/>
          <p:cNvSpPr txBox="1">
            <a:spLocks noGrp="1"/>
          </p:cNvSpPr>
          <p:nvPr>
            <p:ph type="title" idx="2"/>
          </p:nvPr>
        </p:nvSpPr>
        <p:spPr>
          <a:xfrm>
            <a:off x="1161012" y="3875067"/>
            <a:ext cx="18654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181" name="Google Shape;181;p23"/>
          <p:cNvSpPr txBox="1">
            <a:spLocks noGrp="1"/>
          </p:cNvSpPr>
          <p:nvPr>
            <p:ph type="subTitle" idx="3"/>
          </p:nvPr>
        </p:nvSpPr>
        <p:spPr>
          <a:xfrm>
            <a:off x="1161000" y="4133887"/>
            <a:ext cx="1865400" cy="5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82" name="Google Shape;182;p23"/>
          <p:cNvSpPr txBox="1">
            <a:spLocks noGrp="1"/>
          </p:cNvSpPr>
          <p:nvPr>
            <p:ph type="title" idx="4"/>
          </p:nvPr>
        </p:nvSpPr>
        <p:spPr>
          <a:xfrm>
            <a:off x="3639300" y="2050916"/>
            <a:ext cx="18654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183" name="Google Shape;183;p23"/>
          <p:cNvSpPr txBox="1">
            <a:spLocks noGrp="1"/>
          </p:cNvSpPr>
          <p:nvPr>
            <p:ph type="subTitle" idx="5"/>
          </p:nvPr>
        </p:nvSpPr>
        <p:spPr>
          <a:xfrm>
            <a:off x="3639300" y="2309739"/>
            <a:ext cx="186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84" name="Google Shape;184;p23"/>
          <p:cNvSpPr txBox="1">
            <a:spLocks noGrp="1"/>
          </p:cNvSpPr>
          <p:nvPr>
            <p:ph type="title" idx="6"/>
          </p:nvPr>
        </p:nvSpPr>
        <p:spPr>
          <a:xfrm>
            <a:off x="3639300" y="3875067"/>
            <a:ext cx="18654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185" name="Google Shape;185;p23"/>
          <p:cNvSpPr txBox="1">
            <a:spLocks noGrp="1"/>
          </p:cNvSpPr>
          <p:nvPr>
            <p:ph type="subTitle" idx="7"/>
          </p:nvPr>
        </p:nvSpPr>
        <p:spPr>
          <a:xfrm>
            <a:off x="3639299" y="4133887"/>
            <a:ext cx="1865400" cy="5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86" name="Google Shape;186;p23"/>
          <p:cNvSpPr txBox="1">
            <a:spLocks noGrp="1"/>
          </p:cNvSpPr>
          <p:nvPr>
            <p:ph type="title" idx="8"/>
          </p:nvPr>
        </p:nvSpPr>
        <p:spPr>
          <a:xfrm>
            <a:off x="6117584" y="2050916"/>
            <a:ext cx="18654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187" name="Google Shape;187;p23"/>
          <p:cNvSpPr txBox="1">
            <a:spLocks noGrp="1"/>
          </p:cNvSpPr>
          <p:nvPr>
            <p:ph type="subTitle" idx="9"/>
          </p:nvPr>
        </p:nvSpPr>
        <p:spPr>
          <a:xfrm>
            <a:off x="6117599" y="2309739"/>
            <a:ext cx="186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88" name="Google Shape;188;p23"/>
          <p:cNvSpPr txBox="1">
            <a:spLocks noGrp="1"/>
          </p:cNvSpPr>
          <p:nvPr>
            <p:ph type="title" idx="13"/>
          </p:nvPr>
        </p:nvSpPr>
        <p:spPr>
          <a:xfrm>
            <a:off x="6117584" y="3875067"/>
            <a:ext cx="18654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189" name="Google Shape;189;p23"/>
          <p:cNvSpPr txBox="1">
            <a:spLocks noGrp="1"/>
          </p:cNvSpPr>
          <p:nvPr>
            <p:ph type="subTitle" idx="14"/>
          </p:nvPr>
        </p:nvSpPr>
        <p:spPr>
          <a:xfrm>
            <a:off x="6117598" y="4133887"/>
            <a:ext cx="1865400" cy="5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90" name="Google Shape;190;p23"/>
          <p:cNvSpPr txBox="1">
            <a:spLocks noGrp="1"/>
          </p:cNvSpPr>
          <p:nvPr>
            <p:ph type="title" idx="15"/>
          </p:nvPr>
        </p:nvSpPr>
        <p:spPr>
          <a:xfrm>
            <a:off x="713226"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endParaRPr/>
          </a:p>
        </p:txBody>
      </p:sp>
      <p:grpSp>
        <p:nvGrpSpPr>
          <p:cNvPr id="191" name="Google Shape;191;p23"/>
          <p:cNvGrpSpPr/>
          <p:nvPr/>
        </p:nvGrpSpPr>
        <p:grpSpPr>
          <a:xfrm>
            <a:off x="7230637" y="779827"/>
            <a:ext cx="1198043" cy="210331"/>
            <a:chOff x="1026623" y="2953314"/>
            <a:chExt cx="5688711" cy="1008300"/>
          </a:xfrm>
        </p:grpSpPr>
        <p:sp>
          <p:nvSpPr>
            <p:cNvPr id="192" name="Google Shape;192;p23"/>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3"/>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3"/>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3"/>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3"/>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wo column text 2">
  <p:cSld name="CUSTOM_8">
    <p:spTree>
      <p:nvGrpSpPr>
        <p:cNvPr id="1" name="Shape 197"/>
        <p:cNvGrpSpPr/>
        <p:nvPr/>
      </p:nvGrpSpPr>
      <p:grpSpPr>
        <a:xfrm>
          <a:off x="0" y="0"/>
          <a:ext cx="0" cy="0"/>
          <a:chOff x="0" y="0"/>
          <a:chExt cx="0" cy="0"/>
        </a:xfrm>
      </p:grpSpPr>
      <p:grpSp>
        <p:nvGrpSpPr>
          <p:cNvPr id="198" name="Google Shape;198;p24"/>
          <p:cNvGrpSpPr/>
          <p:nvPr/>
        </p:nvGrpSpPr>
        <p:grpSpPr>
          <a:xfrm flipH="1">
            <a:off x="4248150" y="-323850"/>
            <a:ext cx="5143500" cy="5943600"/>
            <a:chOff x="-171450" y="-323850"/>
            <a:chExt cx="5143500" cy="5943600"/>
          </a:xfrm>
        </p:grpSpPr>
        <p:sp>
          <p:nvSpPr>
            <p:cNvPr id="199" name="Google Shape;199;p24"/>
            <p:cNvSpPr/>
            <p:nvPr/>
          </p:nvSpPr>
          <p:spPr>
            <a:xfrm flipH="1">
              <a:off x="-171450" y="-323850"/>
              <a:ext cx="5143500" cy="5943600"/>
            </a:xfrm>
            <a:custGeom>
              <a:avLst/>
              <a:gdLst/>
              <a:ahLst/>
              <a:cxnLst/>
              <a:rect l="l" t="t" r="r" b="b"/>
              <a:pathLst>
                <a:path w="205740" h="237744" extrusionOk="0">
                  <a:moveTo>
                    <a:pt x="25908" y="0"/>
                  </a:moveTo>
                  <a:lnTo>
                    <a:pt x="0" y="115824"/>
                  </a:lnTo>
                  <a:lnTo>
                    <a:pt x="16764" y="237744"/>
                  </a:lnTo>
                  <a:lnTo>
                    <a:pt x="205740" y="237744"/>
                  </a:lnTo>
                  <a:lnTo>
                    <a:pt x="205740" y="1524"/>
                  </a:lnTo>
                  <a:close/>
                </a:path>
              </a:pathLst>
            </a:custGeom>
            <a:solidFill>
              <a:schemeClr val="accent3"/>
            </a:solidFill>
            <a:ln>
              <a:noFill/>
            </a:ln>
          </p:spPr>
        </p:sp>
        <p:sp>
          <p:nvSpPr>
            <p:cNvPr id="200" name="Google Shape;200;p24"/>
            <p:cNvSpPr/>
            <p:nvPr/>
          </p:nvSpPr>
          <p:spPr>
            <a:xfrm flipH="1">
              <a:off x="4371975" y="-323850"/>
              <a:ext cx="438150" cy="1962150"/>
            </a:xfrm>
            <a:custGeom>
              <a:avLst/>
              <a:gdLst/>
              <a:ahLst/>
              <a:cxnLst/>
              <a:rect l="l" t="t" r="r" b="b"/>
              <a:pathLst>
                <a:path w="17526" h="78486" extrusionOk="0">
                  <a:moveTo>
                    <a:pt x="17526" y="0"/>
                  </a:moveTo>
                  <a:lnTo>
                    <a:pt x="3429" y="0"/>
                  </a:lnTo>
                  <a:lnTo>
                    <a:pt x="0" y="78486"/>
                  </a:lnTo>
                  <a:close/>
                </a:path>
              </a:pathLst>
            </a:custGeom>
            <a:solidFill>
              <a:schemeClr val="accent1"/>
            </a:solidFill>
            <a:ln>
              <a:noFill/>
            </a:ln>
          </p:spPr>
        </p:sp>
      </p:grpSp>
      <p:sp>
        <p:nvSpPr>
          <p:cNvPr id="201" name="Google Shape;201;p24"/>
          <p:cNvSpPr txBox="1">
            <a:spLocks noGrp="1"/>
          </p:cNvSpPr>
          <p:nvPr>
            <p:ph type="subTitle" idx="1"/>
          </p:nvPr>
        </p:nvSpPr>
        <p:spPr>
          <a:xfrm>
            <a:off x="1032469" y="3418962"/>
            <a:ext cx="2962800" cy="110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lvl1pPr>
            <a:lvl2pPr lvl="1" algn="ctr" rtl="0">
              <a:lnSpc>
                <a:spcPct val="100000"/>
              </a:lnSpc>
              <a:spcBef>
                <a:spcPts val="0"/>
              </a:spcBef>
              <a:spcAft>
                <a:spcPts val="0"/>
              </a:spcAft>
              <a:buNone/>
              <a:defRPr sz="1800"/>
            </a:lvl2pPr>
            <a:lvl3pPr lvl="2" algn="ctr" rtl="0">
              <a:lnSpc>
                <a:spcPct val="100000"/>
              </a:lnSpc>
              <a:spcBef>
                <a:spcPts val="0"/>
              </a:spcBef>
              <a:spcAft>
                <a:spcPts val="0"/>
              </a:spcAft>
              <a:buNone/>
              <a:defRPr sz="1800"/>
            </a:lvl3pPr>
            <a:lvl4pPr lvl="3" algn="ctr" rtl="0">
              <a:lnSpc>
                <a:spcPct val="100000"/>
              </a:lnSpc>
              <a:spcBef>
                <a:spcPts val="0"/>
              </a:spcBef>
              <a:spcAft>
                <a:spcPts val="0"/>
              </a:spcAft>
              <a:buNone/>
              <a:defRPr sz="1800"/>
            </a:lvl4pPr>
            <a:lvl5pPr lvl="4" algn="ctr" rtl="0">
              <a:lnSpc>
                <a:spcPct val="100000"/>
              </a:lnSpc>
              <a:spcBef>
                <a:spcPts val="0"/>
              </a:spcBef>
              <a:spcAft>
                <a:spcPts val="0"/>
              </a:spcAft>
              <a:buNone/>
              <a:defRPr sz="1800"/>
            </a:lvl5pPr>
            <a:lvl6pPr lvl="5" algn="ctr" rtl="0">
              <a:lnSpc>
                <a:spcPct val="100000"/>
              </a:lnSpc>
              <a:spcBef>
                <a:spcPts val="0"/>
              </a:spcBef>
              <a:spcAft>
                <a:spcPts val="0"/>
              </a:spcAft>
              <a:buNone/>
              <a:defRPr sz="1800"/>
            </a:lvl6pPr>
            <a:lvl7pPr lvl="6" algn="ctr" rtl="0">
              <a:lnSpc>
                <a:spcPct val="100000"/>
              </a:lnSpc>
              <a:spcBef>
                <a:spcPts val="0"/>
              </a:spcBef>
              <a:spcAft>
                <a:spcPts val="0"/>
              </a:spcAft>
              <a:buNone/>
              <a:defRPr sz="1800"/>
            </a:lvl7pPr>
            <a:lvl8pPr lvl="7" algn="ctr" rtl="0">
              <a:lnSpc>
                <a:spcPct val="100000"/>
              </a:lnSpc>
              <a:spcBef>
                <a:spcPts val="0"/>
              </a:spcBef>
              <a:spcAft>
                <a:spcPts val="0"/>
              </a:spcAft>
              <a:buNone/>
              <a:defRPr sz="1800"/>
            </a:lvl8pPr>
            <a:lvl9pPr lvl="8" algn="ctr" rtl="0">
              <a:lnSpc>
                <a:spcPct val="100000"/>
              </a:lnSpc>
              <a:spcBef>
                <a:spcPts val="0"/>
              </a:spcBef>
              <a:spcAft>
                <a:spcPts val="0"/>
              </a:spcAft>
              <a:buNone/>
              <a:defRPr sz="1800"/>
            </a:lvl9pPr>
          </a:lstStyle>
          <a:p>
            <a:endParaRPr/>
          </a:p>
        </p:txBody>
      </p:sp>
      <p:sp>
        <p:nvSpPr>
          <p:cNvPr id="202" name="Google Shape;202;p24"/>
          <p:cNvSpPr txBox="1">
            <a:spLocks noGrp="1"/>
          </p:cNvSpPr>
          <p:nvPr>
            <p:ph type="title"/>
          </p:nvPr>
        </p:nvSpPr>
        <p:spPr>
          <a:xfrm>
            <a:off x="1032456" y="2874249"/>
            <a:ext cx="29628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sz="3000"/>
            </a:lvl2pPr>
            <a:lvl3pPr lvl="2" rtl="0">
              <a:lnSpc>
                <a:spcPct val="100000"/>
              </a:lnSpc>
              <a:spcBef>
                <a:spcPts val="0"/>
              </a:spcBef>
              <a:spcAft>
                <a:spcPts val="0"/>
              </a:spcAft>
              <a:buSzPts val="3000"/>
              <a:buNone/>
              <a:defRPr sz="3000"/>
            </a:lvl3pPr>
            <a:lvl4pPr lvl="3" rtl="0">
              <a:lnSpc>
                <a:spcPct val="100000"/>
              </a:lnSpc>
              <a:spcBef>
                <a:spcPts val="0"/>
              </a:spcBef>
              <a:spcAft>
                <a:spcPts val="0"/>
              </a:spcAft>
              <a:buSzPts val="3000"/>
              <a:buNone/>
              <a:defRPr sz="3000"/>
            </a:lvl4pPr>
            <a:lvl5pPr lvl="4" rtl="0">
              <a:lnSpc>
                <a:spcPct val="100000"/>
              </a:lnSpc>
              <a:spcBef>
                <a:spcPts val="0"/>
              </a:spcBef>
              <a:spcAft>
                <a:spcPts val="0"/>
              </a:spcAft>
              <a:buSzPts val="3000"/>
              <a:buNone/>
              <a:defRPr sz="3000"/>
            </a:lvl5pPr>
            <a:lvl6pPr lvl="5" rtl="0">
              <a:lnSpc>
                <a:spcPct val="100000"/>
              </a:lnSpc>
              <a:spcBef>
                <a:spcPts val="0"/>
              </a:spcBef>
              <a:spcAft>
                <a:spcPts val="0"/>
              </a:spcAft>
              <a:buSzPts val="3000"/>
              <a:buNone/>
              <a:defRPr sz="3000"/>
            </a:lvl6pPr>
            <a:lvl7pPr lvl="6" rtl="0">
              <a:lnSpc>
                <a:spcPct val="100000"/>
              </a:lnSpc>
              <a:spcBef>
                <a:spcPts val="0"/>
              </a:spcBef>
              <a:spcAft>
                <a:spcPts val="0"/>
              </a:spcAft>
              <a:buSzPts val="3000"/>
              <a:buNone/>
              <a:defRPr sz="3000"/>
            </a:lvl7pPr>
            <a:lvl8pPr lvl="7" rtl="0">
              <a:lnSpc>
                <a:spcPct val="100000"/>
              </a:lnSpc>
              <a:spcBef>
                <a:spcPts val="0"/>
              </a:spcBef>
              <a:spcAft>
                <a:spcPts val="0"/>
              </a:spcAft>
              <a:buSzPts val="3000"/>
              <a:buNone/>
              <a:defRPr sz="3000"/>
            </a:lvl8pPr>
            <a:lvl9pPr lvl="8" rtl="0">
              <a:lnSpc>
                <a:spcPct val="100000"/>
              </a:lnSpc>
              <a:spcBef>
                <a:spcPts val="0"/>
              </a:spcBef>
              <a:spcAft>
                <a:spcPts val="0"/>
              </a:spcAft>
              <a:buSzPts val="3000"/>
              <a:buNone/>
              <a:defRPr sz="3000"/>
            </a:lvl9pPr>
          </a:lstStyle>
          <a:p>
            <a:endParaRPr/>
          </a:p>
        </p:txBody>
      </p:sp>
      <p:sp>
        <p:nvSpPr>
          <p:cNvPr id="203" name="Google Shape;203;p24"/>
          <p:cNvSpPr txBox="1">
            <a:spLocks noGrp="1"/>
          </p:cNvSpPr>
          <p:nvPr>
            <p:ph type="title" idx="2"/>
          </p:nvPr>
        </p:nvSpPr>
        <p:spPr>
          <a:xfrm>
            <a:off x="5147531" y="2874249"/>
            <a:ext cx="29640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rtl="0">
              <a:lnSpc>
                <a:spcPct val="100000"/>
              </a:lnSpc>
              <a:spcBef>
                <a:spcPts val="0"/>
              </a:spcBef>
              <a:spcAft>
                <a:spcPts val="0"/>
              </a:spcAft>
              <a:buClr>
                <a:schemeClr val="dk1"/>
              </a:buClr>
              <a:buSzPts val="3000"/>
              <a:buNone/>
              <a:defRPr sz="3000">
                <a:solidFill>
                  <a:schemeClr val="dk1"/>
                </a:solidFill>
              </a:defRPr>
            </a:lvl2pPr>
            <a:lvl3pPr lvl="2" rtl="0">
              <a:lnSpc>
                <a:spcPct val="100000"/>
              </a:lnSpc>
              <a:spcBef>
                <a:spcPts val="0"/>
              </a:spcBef>
              <a:spcAft>
                <a:spcPts val="0"/>
              </a:spcAft>
              <a:buClr>
                <a:schemeClr val="dk1"/>
              </a:buClr>
              <a:buSzPts val="3000"/>
              <a:buNone/>
              <a:defRPr sz="3000">
                <a:solidFill>
                  <a:schemeClr val="dk1"/>
                </a:solidFill>
              </a:defRPr>
            </a:lvl3pPr>
            <a:lvl4pPr lvl="3" rtl="0">
              <a:lnSpc>
                <a:spcPct val="100000"/>
              </a:lnSpc>
              <a:spcBef>
                <a:spcPts val="0"/>
              </a:spcBef>
              <a:spcAft>
                <a:spcPts val="0"/>
              </a:spcAft>
              <a:buClr>
                <a:schemeClr val="dk1"/>
              </a:buClr>
              <a:buSzPts val="3000"/>
              <a:buNone/>
              <a:defRPr sz="3000">
                <a:solidFill>
                  <a:schemeClr val="dk1"/>
                </a:solidFill>
              </a:defRPr>
            </a:lvl4pPr>
            <a:lvl5pPr lvl="4" rtl="0">
              <a:lnSpc>
                <a:spcPct val="100000"/>
              </a:lnSpc>
              <a:spcBef>
                <a:spcPts val="0"/>
              </a:spcBef>
              <a:spcAft>
                <a:spcPts val="0"/>
              </a:spcAft>
              <a:buClr>
                <a:schemeClr val="dk1"/>
              </a:buClr>
              <a:buSzPts val="3000"/>
              <a:buNone/>
              <a:defRPr sz="3000">
                <a:solidFill>
                  <a:schemeClr val="dk1"/>
                </a:solidFill>
              </a:defRPr>
            </a:lvl5pPr>
            <a:lvl6pPr lvl="5" rtl="0">
              <a:lnSpc>
                <a:spcPct val="100000"/>
              </a:lnSpc>
              <a:spcBef>
                <a:spcPts val="0"/>
              </a:spcBef>
              <a:spcAft>
                <a:spcPts val="0"/>
              </a:spcAft>
              <a:buClr>
                <a:schemeClr val="dk1"/>
              </a:buClr>
              <a:buSzPts val="3000"/>
              <a:buNone/>
              <a:defRPr sz="3000">
                <a:solidFill>
                  <a:schemeClr val="dk1"/>
                </a:solidFill>
              </a:defRPr>
            </a:lvl6pPr>
            <a:lvl7pPr lvl="6" rtl="0">
              <a:lnSpc>
                <a:spcPct val="100000"/>
              </a:lnSpc>
              <a:spcBef>
                <a:spcPts val="0"/>
              </a:spcBef>
              <a:spcAft>
                <a:spcPts val="0"/>
              </a:spcAft>
              <a:buClr>
                <a:schemeClr val="dk1"/>
              </a:buClr>
              <a:buSzPts val="3000"/>
              <a:buNone/>
              <a:defRPr sz="3000">
                <a:solidFill>
                  <a:schemeClr val="dk1"/>
                </a:solidFill>
              </a:defRPr>
            </a:lvl7pPr>
            <a:lvl8pPr lvl="7" rtl="0">
              <a:lnSpc>
                <a:spcPct val="100000"/>
              </a:lnSpc>
              <a:spcBef>
                <a:spcPts val="0"/>
              </a:spcBef>
              <a:spcAft>
                <a:spcPts val="0"/>
              </a:spcAft>
              <a:buClr>
                <a:schemeClr val="dk1"/>
              </a:buClr>
              <a:buSzPts val="3000"/>
              <a:buNone/>
              <a:defRPr sz="3000">
                <a:solidFill>
                  <a:schemeClr val="dk1"/>
                </a:solidFill>
              </a:defRPr>
            </a:lvl8pPr>
            <a:lvl9pPr lvl="8" rtl="0">
              <a:lnSpc>
                <a:spcPct val="100000"/>
              </a:lnSpc>
              <a:spcBef>
                <a:spcPts val="0"/>
              </a:spcBef>
              <a:spcAft>
                <a:spcPts val="0"/>
              </a:spcAft>
              <a:buClr>
                <a:schemeClr val="dk1"/>
              </a:buClr>
              <a:buSzPts val="3000"/>
              <a:buNone/>
              <a:defRPr sz="3000">
                <a:solidFill>
                  <a:schemeClr val="dk1"/>
                </a:solidFill>
              </a:defRPr>
            </a:lvl9pPr>
          </a:lstStyle>
          <a:p>
            <a:endParaRPr/>
          </a:p>
        </p:txBody>
      </p:sp>
      <p:sp>
        <p:nvSpPr>
          <p:cNvPr id="204" name="Google Shape;204;p24"/>
          <p:cNvSpPr txBox="1">
            <a:spLocks noGrp="1"/>
          </p:cNvSpPr>
          <p:nvPr>
            <p:ph type="subTitle" idx="3"/>
          </p:nvPr>
        </p:nvSpPr>
        <p:spPr>
          <a:xfrm>
            <a:off x="5147544" y="3418962"/>
            <a:ext cx="2964000" cy="110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lvl1pPr>
            <a:lvl2pPr lvl="1" algn="ctr" rtl="0">
              <a:lnSpc>
                <a:spcPct val="100000"/>
              </a:lnSpc>
              <a:spcBef>
                <a:spcPts val="0"/>
              </a:spcBef>
              <a:spcAft>
                <a:spcPts val="0"/>
              </a:spcAft>
              <a:buNone/>
              <a:defRPr sz="1800"/>
            </a:lvl2pPr>
            <a:lvl3pPr lvl="2" algn="ctr" rtl="0">
              <a:lnSpc>
                <a:spcPct val="100000"/>
              </a:lnSpc>
              <a:spcBef>
                <a:spcPts val="0"/>
              </a:spcBef>
              <a:spcAft>
                <a:spcPts val="0"/>
              </a:spcAft>
              <a:buNone/>
              <a:defRPr sz="1800"/>
            </a:lvl3pPr>
            <a:lvl4pPr lvl="3" algn="ctr" rtl="0">
              <a:lnSpc>
                <a:spcPct val="100000"/>
              </a:lnSpc>
              <a:spcBef>
                <a:spcPts val="0"/>
              </a:spcBef>
              <a:spcAft>
                <a:spcPts val="0"/>
              </a:spcAft>
              <a:buNone/>
              <a:defRPr sz="1800"/>
            </a:lvl4pPr>
            <a:lvl5pPr lvl="4" algn="ctr" rtl="0">
              <a:lnSpc>
                <a:spcPct val="100000"/>
              </a:lnSpc>
              <a:spcBef>
                <a:spcPts val="0"/>
              </a:spcBef>
              <a:spcAft>
                <a:spcPts val="0"/>
              </a:spcAft>
              <a:buNone/>
              <a:defRPr sz="1800"/>
            </a:lvl5pPr>
            <a:lvl6pPr lvl="5" algn="ctr" rtl="0">
              <a:lnSpc>
                <a:spcPct val="100000"/>
              </a:lnSpc>
              <a:spcBef>
                <a:spcPts val="0"/>
              </a:spcBef>
              <a:spcAft>
                <a:spcPts val="0"/>
              </a:spcAft>
              <a:buNone/>
              <a:defRPr sz="1800"/>
            </a:lvl6pPr>
            <a:lvl7pPr lvl="6" algn="ctr" rtl="0">
              <a:lnSpc>
                <a:spcPct val="100000"/>
              </a:lnSpc>
              <a:spcBef>
                <a:spcPts val="0"/>
              </a:spcBef>
              <a:spcAft>
                <a:spcPts val="0"/>
              </a:spcAft>
              <a:buNone/>
              <a:defRPr sz="1800"/>
            </a:lvl7pPr>
            <a:lvl8pPr lvl="7" algn="ctr" rtl="0">
              <a:lnSpc>
                <a:spcPct val="100000"/>
              </a:lnSpc>
              <a:spcBef>
                <a:spcPts val="0"/>
              </a:spcBef>
              <a:spcAft>
                <a:spcPts val="0"/>
              </a:spcAft>
              <a:buNone/>
              <a:defRPr sz="1800"/>
            </a:lvl8pPr>
            <a:lvl9pPr lvl="8" algn="ctr" rtl="0">
              <a:lnSpc>
                <a:spcPct val="100000"/>
              </a:lnSpc>
              <a:spcBef>
                <a:spcPts val="0"/>
              </a:spcBef>
              <a:spcAft>
                <a:spcPts val="0"/>
              </a:spcAft>
              <a:buNone/>
              <a:defRPr sz="18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205"/>
        <p:cNvGrpSpPr/>
        <p:nvPr/>
      </p:nvGrpSpPr>
      <p:grpSpPr>
        <a:xfrm>
          <a:off x="0" y="0"/>
          <a:ext cx="0" cy="0"/>
          <a:chOff x="0" y="0"/>
          <a:chExt cx="0" cy="0"/>
        </a:xfrm>
      </p:grpSpPr>
      <p:grpSp>
        <p:nvGrpSpPr>
          <p:cNvPr id="206" name="Google Shape;206;p25"/>
          <p:cNvGrpSpPr/>
          <p:nvPr/>
        </p:nvGrpSpPr>
        <p:grpSpPr>
          <a:xfrm>
            <a:off x="-131650" y="689475"/>
            <a:ext cx="9399850" cy="3612150"/>
            <a:chOff x="-131650" y="765675"/>
            <a:chExt cx="9399850" cy="3612150"/>
          </a:xfrm>
        </p:grpSpPr>
        <p:sp>
          <p:nvSpPr>
            <p:cNvPr id="207" name="Google Shape;207;p25"/>
            <p:cNvSpPr/>
            <p:nvPr/>
          </p:nvSpPr>
          <p:spPr>
            <a:xfrm>
              <a:off x="-128375" y="765675"/>
              <a:ext cx="9396575" cy="3612150"/>
            </a:xfrm>
            <a:custGeom>
              <a:avLst/>
              <a:gdLst/>
              <a:ahLst/>
              <a:cxnLst/>
              <a:rect l="l" t="t" r="r" b="b"/>
              <a:pathLst>
                <a:path w="375863" h="144486" extrusionOk="0">
                  <a:moveTo>
                    <a:pt x="375656" y="122577"/>
                  </a:moveTo>
                  <a:lnTo>
                    <a:pt x="375863" y="0"/>
                  </a:lnTo>
                  <a:lnTo>
                    <a:pt x="685" y="15555"/>
                  </a:lnTo>
                  <a:lnTo>
                    <a:pt x="0" y="140847"/>
                  </a:lnTo>
                  <a:lnTo>
                    <a:pt x="190113" y="144486"/>
                  </a:lnTo>
                  <a:close/>
                </a:path>
              </a:pathLst>
            </a:custGeom>
            <a:solidFill>
              <a:schemeClr val="accent3"/>
            </a:solidFill>
            <a:ln>
              <a:noFill/>
            </a:ln>
          </p:spPr>
        </p:sp>
        <p:sp>
          <p:nvSpPr>
            <p:cNvPr id="208" name="Google Shape;208;p25"/>
            <p:cNvSpPr/>
            <p:nvPr/>
          </p:nvSpPr>
          <p:spPr>
            <a:xfrm rot="10800000">
              <a:off x="7480600" y="3913609"/>
              <a:ext cx="1787600" cy="207500"/>
            </a:xfrm>
            <a:custGeom>
              <a:avLst/>
              <a:gdLst/>
              <a:ahLst/>
              <a:cxnLst/>
              <a:rect l="l" t="t" r="r" b="b"/>
              <a:pathLst>
                <a:path w="71504" h="8300" extrusionOk="0">
                  <a:moveTo>
                    <a:pt x="0" y="0"/>
                  </a:moveTo>
                  <a:lnTo>
                    <a:pt x="76" y="8300"/>
                  </a:lnTo>
                  <a:lnTo>
                    <a:pt x="71504" y="856"/>
                  </a:lnTo>
                  <a:close/>
                </a:path>
              </a:pathLst>
            </a:custGeom>
            <a:solidFill>
              <a:schemeClr val="lt2"/>
            </a:solidFill>
            <a:ln>
              <a:noFill/>
            </a:ln>
          </p:spPr>
        </p:sp>
        <p:sp>
          <p:nvSpPr>
            <p:cNvPr id="209" name="Google Shape;209;p25"/>
            <p:cNvSpPr/>
            <p:nvPr/>
          </p:nvSpPr>
          <p:spPr>
            <a:xfrm>
              <a:off x="-131650" y="858850"/>
              <a:ext cx="1834750" cy="207500"/>
            </a:xfrm>
            <a:custGeom>
              <a:avLst/>
              <a:gdLst/>
              <a:ahLst/>
              <a:cxnLst/>
              <a:rect l="l" t="t" r="r" b="b"/>
              <a:pathLst>
                <a:path w="73390" h="8300" extrusionOk="0">
                  <a:moveTo>
                    <a:pt x="0" y="0"/>
                  </a:moveTo>
                  <a:lnTo>
                    <a:pt x="76" y="8300"/>
                  </a:lnTo>
                  <a:lnTo>
                    <a:pt x="73390" y="5666"/>
                  </a:lnTo>
                  <a:close/>
                </a:path>
              </a:pathLst>
            </a:custGeom>
            <a:solidFill>
              <a:schemeClr val="accent1"/>
            </a:solidFill>
            <a:ln>
              <a:noFill/>
            </a:ln>
          </p:spPr>
        </p:sp>
      </p:grpSp>
      <p:sp>
        <p:nvSpPr>
          <p:cNvPr id="210" name="Google Shape;210;p25"/>
          <p:cNvSpPr txBox="1">
            <a:spLocks noGrp="1"/>
          </p:cNvSpPr>
          <p:nvPr>
            <p:ph type="title"/>
          </p:nvPr>
        </p:nvSpPr>
        <p:spPr>
          <a:xfrm>
            <a:off x="1153400" y="1218750"/>
            <a:ext cx="3384900" cy="11271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6000"/>
            </a:lvl1pPr>
            <a:lvl2pPr lvl="1" algn="ctr">
              <a:spcBef>
                <a:spcPts val="0"/>
              </a:spcBef>
              <a:spcAft>
                <a:spcPts val="0"/>
              </a:spcAft>
              <a:buNone/>
              <a:defRPr>
                <a:latin typeface="Roboto"/>
                <a:ea typeface="Roboto"/>
                <a:cs typeface="Roboto"/>
                <a:sym typeface="Roboto"/>
              </a:defRPr>
            </a:lvl2pPr>
            <a:lvl3pPr lvl="2" algn="ctr">
              <a:spcBef>
                <a:spcPts val="0"/>
              </a:spcBef>
              <a:spcAft>
                <a:spcPts val="0"/>
              </a:spcAft>
              <a:buNone/>
              <a:defRPr>
                <a:latin typeface="Roboto"/>
                <a:ea typeface="Roboto"/>
                <a:cs typeface="Roboto"/>
                <a:sym typeface="Roboto"/>
              </a:defRPr>
            </a:lvl3pPr>
            <a:lvl4pPr lvl="3" algn="ctr">
              <a:spcBef>
                <a:spcPts val="0"/>
              </a:spcBef>
              <a:spcAft>
                <a:spcPts val="0"/>
              </a:spcAft>
              <a:buNone/>
              <a:defRPr>
                <a:latin typeface="Roboto"/>
                <a:ea typeface="Roboto"/>
                <a:cs typeface="Roboto"/>
                <a:sym typeface="Roboto"/>
              </a:defRPr>
            </a:lvl4pPr>
            <a:lvl5pPr lvl="4" algn="ctr">
              <a:spcBef>
                <a:spcPts val="0"/>
              </a:spcBef>
              <a:spcAft>
                <a:spcPts val="0"/>
              </a:spcAft>
              <a:buNone/>
              <a:defRPr>
                <a:latin typeface="Roboto"/>
                <a:ea typeface="Roboto"/>
                <a:cs typeface="Roboto"/>
                <a:sym typeface="Roboto"/>
              </a:defRPr>
            </a:lvl5pPr>
            <a:lvl6pPr lvl="5" algn="ctr">
              <a:spcBef>
                <a:spcPts val="0"/>
              </a:spcBef>
              <a:spcAft>
                <a:spcPts val="0"/>
              </a:spcAft>
              <a:buNone/>
              <a:defRPr>
                <a:latin typeface="Roboto"/>
                <a:ea typeface="Roboto"/>
                <a:cs typeface="Roboto"/>
                <a:sym typeface="Roboto"/>
              </a:defRPr>
            </a:lvl6pPr>
            <a:lvl7pPr lvl="6" algn="ctr">
              <a:spcBef>
                <a:spcPts val="0"/>
              </a:spcBef>
              <a:spcAft>
                <a:spcPts val="0"/>
              </a:spcAft>
              <a:buNone/>
              <a:defRPr>
                <a:latin typeface="Roboto"/>
                <a:ea typeface="Roboto"/>
                <a:cs typeface="Roboto"/>
                <a:sym typeface="Roboto"/>
              </a:defRPr>
            </a:lvl7pPr>
            <a:lvl8pPr lvl="7" algn="ctr">
              <a:spcBef>
                <a:spcPts val="0"/>
              </a:spcBef>
              <a:spcAft>
                <a:spcPts val="0"/>
              </a:spcAft>
              <a:buNone/>
              <a:defRPr>
                <a:latin typeface="Roboto"/>
                <a:ea typeface="Roboto"/>
                <a:cs typeface="Roboto"/>
                <a:sym typeface="Roboto"/>
              </a:defRPr>
            </a:lvl8pPr>
            <a:lvl9pPr lvl="8" algn="ctr">
              <a:spcBef>
                <a:spcPts val="0"/>
              </a:spcBef>
              <a:spcAft>
                <a:spcPts val="0"/>
              </a:spcAft>
              <a:buNone/>
              <a:defRPr>
                <a:latin typeface="Roboto"/>
                <a:ea typeface="Roboto"/>
                <a:cs typeface="Roboto"/>
                <a:sym typeface="Roboto"/>
              </a:defRPr>
            </a:lvl9pPr>
          </a:lstStyle>
          <a:p>
            <a:endParaRPr/>
          </a:p>
        </p:txBody>
      </p:sp>
      <p:sp>
        <p:nvSpPr>
          <p:cNvPr id="211" name="Google Shape;211;p25"/>
          <p:cNvSpPr txBox="1">
            <a:spLocks noGrp="1"/>
          </p:cNvSpPr>
          <p:nvPr>
            <p:ph type="subTitle" idx="1"/>
          </p:nvPr>
        </p:nvSpPr>
        <p:spPr>
          <a:xfrm>
            <a:off x="1153400" y="2232725"/>
            <a:ext cx="3384900" cy="107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12" name="Google Shape;212;p25"/>
          <p:cNvSpPr txBox="1"/>
          <p:nvPr/>
        </p:nvSpPr>
        <p:spPr>
          <a:xfrm>
            <a:off x="1153400" y="3251667"/>
            <a:ext cx="3384900" cy="83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dk1"/>
                </a:solidFill>
                <a:latin typeface="Livvic"/>
                <a:ea typeface="Livvic"/>
                <a:cs typeface="Livvic"/>
                <a:sym typeface="Livvic"/>
              </a:rPr>
              <a:t>CREDITS</a:t>
            </a:r>
            <a:r>
              <a:rPr lang="en" sz="1200">
                <a:solidFill>
                  <a:schemeClr val="dk1"/>
                </a:solidFill>
                <a:latin typeface="Livvic"/>
                <a:ea typeface="Livvic"/>
                <a:cs typeface="Livvic"/>
                <a:sym typeface="Livvic"/>
              </a:rPr>
              <a:t>: This presentation template was created by </a:t>
            </a:r>
            <a:r>
              <a:rPr lang="en" sz="1200" b="1">
                <a:solidFill>
                  <a:schemeClr val="dk1"/>
                </a:solidFill>
                <a:uFill>
                  <a:noFill/>
                </a:uFill>
                <a:latin typeface="Livvic"/>
                <a:ea typeface="Livvic"/>
                <a:cs typeface="Livvic"/>
                <a:sym typeface="Livvic"/>
                <a:hlinkClick r:id="rId2">
                  <a:extLst>
                    <a:ext uri="{A12FA001-AC4F-418D-AE19-62706E023703}">
                      <ahyp:hlinkClr xmlns:ahyp="http://schemas.microsoft.com/office/drawing/2018/hyperlinkcolor" val="tx"/>
                    </a:ext>
                  </a:extLst>
                </a:hlinkClick>
              </a:rPr>
              <a:t>Slidesgo</a:t>
            </a:r>
            <a:r>
              <a:rPr lang="en" sz="1200" b="1">
                <a:solidFill>
                  <a:schemeClr val="dk1"/>
                </a:solidFill>
                <a:latin typeface="Livvic"/>
                <a:ea typeface="Livvic"/>
                <a:cs typeface="Livvic"/>
                <a:sym typeface="Livvic"/>
              </a:rPr>
              <a:t>,</a:t>
            </a:r>
            <a:r>
              <a:rPr lang="en" sz="1200">
                <a:solidFill>
                  <a:schemeClr val="dk1"/>
                </a:solidFill>
                <a:latin typeface="Livvic"/>
                <a:ea typeface="Livvic"/>
                <a:cs typeface="Livvic"/>
                <a:sym typeface="Livvic"/>
              </a:rPr>
              <a:t> including icons by </a:t>
            </a:r>
            <a:r>
              <a:rPr lang="en" sz="1200" b="1">
                <a:solidFill>
                  <a:schemeClr val="dk1"/>
                </a:solidFill>
                <a:uFill>
                  <a:noFill/>
                </a:uFill>
                <a:latin typeface="Livvic"/>
                <a:ea typeface="Livvic"/>
                <a:cs typeface="Livvic"/>
                <a:sym typeface="Livvic"/>
                <a:hlinkClick r:id="rId3">
                  <a:extLst>
                    <a:ext uri="{A12FA001-AC4F-418D-AE19-62706E023703}">
                      <ahyp:hlinkClr xmlns:ahyp="http://schemas.microsoft.com/office/drawing/2018/hyperlinkcolor" val="tx"/>
                    </a:ext>
                  </a:extLst>
                </a:hlinkClick>
              </a:rPr>
              <a:t>Flaticon</a:t>
            </a:r>
            <a:r>
              <a:rPr lang="en" sz="1200">
                <a:solidFill>
                  <a:schemeClr val="dk1"/>
                </a:solidFill>
                <a:latin typeface="Livvic"/>
                <a:ea typeface="Livvic"/>
                <a:cs typeface="Livvic"/>
                <a:sym typeface="Livvic"/>
              </a:rPr>
              <a:t>, infographics &amp; images by </a:t>
            </a:r>
            <a:r>
              <a:rPr lang="en" sz="1200" b="1">
                <a:solidFill>
                  <a:schemeClr val="dk1"/>
                </a:solidFill>
                <a:uFill>
                  <a:noFill/>
                </a:uFill>
                <a:latin typeface="Livvic"/>
                <a:ea typeface="Livvic"/>
                <a:cs typeface="Livvic"/>
                <a:sym typeface="Livvic"/>
                <a:hlinkClick r:id="rId4">
                  <a:extLst>
                    <a:ext uri="{A12FA001-AC4F-418D-AE19-62706E023703}">
                      <ahyp:hlinkClr xmlns:ahyp="http://schemas.microsoft.com/office/drawing/2018/hyperlinkcolor" val="tx"/>
                    </a:ext>
                  </a:extLst>
                </a:hlinkClick>
              </a:rPr>
              <a:t>Freepik</a:t>
            </a:r>
            <a:endParaRPr sz="1200">
              <a:solidFill>
                <a:schemeClr val="dk1"/>
              </a:solidFill>
              <a:latin typeface="Livvic"/>
              <a:ea typeface="Livvic"/>
              <a:cs typeface="Livvic"/>
              <a:sym typeface="Livvic"/>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ree text columns 3">
  <p:cSld name="CUSTOM_9">
    <p:spTree>
      <p:nvGrpSpPr>
        <p:cNvPr id="1" name="Shape 213"/>
        <p:cNvGrpSpPr/>
        <p:nvPr/>
      </p:nvGrpSpPr>
      <p:grpSpPr>
        <a:xfrm>
          <a:off x="0" y="0"/>
          <a:ext cx="0" cy="0"/>
          <a:chOff x="0" y="0"/>
          <a:chExt cx="0" cy="0"/>
        </a:xfrm>
      </p:grpSpPr>
      <p:sp>
        <p:nvSpPr>
          <p:cNvPr id="214" name="Google Shape;214;p26"/>
          <p:cNvSpPr txBox="1">
            <a:spLocks noGrp="1"/>
          </p:cNvSpPr>
          <p:nvPr>
            <p:ph type="subTitle" idx="1"/>
          </p:nvPr>
        </p:nvSpPr>
        <p:spPr>
          <a:xfrm>
            <a:off x="716700" y="3392950"/>
            <a:ext cx="2183100" cy="956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15" name="Google Shape;215;p26"/>
          <p:cNvSpPr txBox="1">
            <a:spLocks noGrp="1"/>
          </p:cNvSpPr>
          <p:nvPr>
            <p:ph type="subTitle" idx="2"/>
          </p:nvPr>
        </p:nvSpPr>
        <p:spPr>
          <a:xfrm>
            <a:off x="3476250" y="3392950"/>
            <a:ext cx="2183100" cy="956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16" name="Google Shape;216;p26"/>
          <p:cNvSpPr txBox="1">
            <a:spLocks noGrp="1"/>
          </p:cNvSpPr>
          <p:nvPr>
            <p:ph type="subTitle" idx="3"/>
          </p:nvPr>
        </p:nvSpPr>
        <p:spPr>
          <a:xfrm>
            <a:off x="6243450" y="3392950"/>
            <a:ext cx="2183100" cy="956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17" name="Google Shape;217;p26"/>
          <p:cNvSpPr txBox="1">
            <a:spLocks noGrp="1"/>
          </p:cNvSpPr>
          <p:nvPr>
            <p:ph type="title"/>
          </p:nvPr>
        </p:nvSpPr>
        <p:spPr>
          <a:xfrm>
            <a:off x="716700" y="3140100"/>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218" name="Google Shape;218;p26"/>
          <p:cNvSpPr txBox="1">
            <a:spLocks noGrp="1"/>
          </p:cNvSpPr>
          <p:nvPr>
            <p:ph type="title" idx="4"/>
          </p:nvPr>
        </p:nvSpPr>
        <p:spPr>
          <a:xfrm>
            <a:off x="3476250" y="3140100"/>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219" name="Google Shape;219;p26"/>
          <p:cNvSpPr txBox="1">
            <a:spLocks noGrp="1"/>
          </p:cNvSpPr>
          <p:nvPr>
            <p:ph type="title" idx="5"/>
          </p:nvPr>
        </p:nvSpPr>
        <p:spPr>
          <a:xfrm>
            <a:off x="6243450" y="3140100"/>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220" name="Google Shape;220;p26"/>
          <p:cNvSpPr txBox="1">
            <a:spLocks noGrp="1"/>
          </p:cNvSpPr>
          <p:nvPr>
            <p:ph type="title" idx="6"/>
          </p:nvPr>
        </p:nvSpPr>
        <p:spPr>
          <a:xfrm>
            <a:off x="713226"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grpSp>
        <p:nvGrpSpPr>
          <p:cNvPr id="221" name="Google Shape;221;p26"/>
          <p:cNvGrpSpPr/>
          <p:nvPr/>
        </p:nvGrpSpPr>
        <p:grpSpPr>
          <a:xfrm>
            <a:off x="7230637" y="779827"/>
            <a:ext cx="1198043" cy="210331"/>
            <a:chOff x="1026623" y="2953314"/>
            <a:chExt cx="5688711" cy="1008300"/>
          </a:xfrm>
        </p:grpSpPr>
        <p:sp>
          <p:nvSpPr>
            <p:cNvPr id="222" name="Google Shape;222;p26"/>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6"/>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6"/>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6"/>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6"/>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 name="Google Shape;227;p26"/>
          <p:cNvSpPr txBox="1">
            <a:spLocks noGrp="1"/>
          </p:cNvSpPr>
          <p:nvPr>
            <p:ph type="title" idx="7" hasCustomPrompt="1"/>
          </p:nvPr>
        </p:nvSpPr>
        <p:spPr>
          <a:xfrm>
            <a:off x="1411950" y="2659794"/>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228" name="Google Shape;228;p26"/>
          <p:cNvSpPr txBox="1">
            <a:spLocks noGrp="1"/>
          </p:cNvSpPr>
          <p:nvPr>
            <p:ph type="title" idx="8" hasCustomPrompt="1"/>
          </p:nvPr>
        </p:nvSpPr>
        <p:spPr>
          <a:xfrm>
            <a:off x="4171500" y="2659794"/>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229" name="Google Shape;229;p26"/>
          <p:cNvSpPr txBox="1">
            <a:spLocks noGrp="1"/>
          </p:cNvSpPr>
          <p:nvPr>
            <p:ph type="title" idx="9" hasCustomPrompt="1"/>
          </p:nvPr>
        </p:nvSpPr>
        <p:spPr>
          <a:xfrm>
            <a:off x="6938700" y="2659794"/>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ree text columns 4">
  <p:cSld name="CUSTOM_10">
    <p:spTree>
      <p:nvGrpSpPr>
        <p:cNvPr id="1" name="Shape 230"/>
        <p:cNvGrpSpPr/>
        <p:nvPr/>
      </p:nvGrpSpPr>
      <p:grpSpPr>
        <a:xfrm>
          <a:off x="0" y="0"/>
          <a:ext cx="0" cy="0"/>
          <a:chOff x="0" y="0"/>
          <a:chExt cx="0" cy="0"/>
        </a:xfrm>
      </p:grpSpPr>
      <p:sp>
        <p:nvSpPr>
          <p:cNvPr id="231" name="Google Shape;231;p27"/>
          <p:cNvSpPr txBox="1">
            <a:spLocks noGrp="1"/>
          </p:cNvSpPr>
          <p:nvPr>
            <p:ph type="subTitle" idx="1"/>
          </p:nvPr>
        </p:nvSpPr>
        <p:spPr>
          <a:xfrm>
            <a:off x="869100" y="3610713"/>
            <a:ext cx="2183100" cy="956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32" name="Google Shape;232;p27"/>
          <p:cNvSpPr txBox="1">
            <a:spLocks noGrp="1"/>
          </p:cNvSpPr>
          <p:nvPr>
            <p:ph type="subTitle" idx="2"/>
          </p:nvPr>
        </p:nvSpPr>
        <p:spPr>
          <a:xfrm>
            <a:off x="3476250" y="3610713"/>
            <a:ext cx="2183100" cy="956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33" name="Google Shape;233;p27"/>
          <p:cNvSpPr txBox="1">
            <a:spLocks noGrp="1"/>
          </p:cNvSpPr>
          <p:nvPr>
            <p:ph type="subTitle" idx="3"/>
          </p:nvPr>
        </p:nvSpPr>
        <p:spPr>
          <a:xfrm>
            <a:off x="6091050" y="3610713"/>
            <a:ext cx="2183100" cy="956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34" name="Google Shape;234;p27"/>
          <p:cNvSpPr txBox="1">
            <a:spLocks noGrp="1"/>
          </p:cNvSpPr>
          <p:nvPr>
            <p:ph type="title"/>
          </p:nvPr>
        </p:nvSpPr>
        <p:spPr>
          <a:xfrm>
            <a:off x="869100" y="3357863"/>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235" name="Google Shape;235;p27"/>
          <p:cNvSpPr txBox="1">
            <a:spLocks noGrp="1"/>
          </p:cNvSpPr>
          <p:nvPr>
            <p:ph type="title" idx="4"/>
          </p:nvPr>
        </p:nvSpPr>
        <p:spPr>
          <a:xfrm>
            <a:off x="3476250" y="3357863"/>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236" name="Google Shape;236;p27"/>
          <p:cNvSpPr txBox="1">
            <a:spLocks noGrp="1"/>
          </p:cNvSpPr>
          <p:nvPr>
            <p:ph type="title" idx="5"/>
          </p:nvPr>
        </p:nvSpPr>
        <p:spPr>
          <a:xfrm>
            <a:off x="6091050" y="3357863"/>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237" name="Google Shape;237;p27"/>
          <p:cNvSpPr txBox="1">
            <a:spLocks noGrp="1"/>
          </p:cNvSpPr>
          <p:nvPr>
            <p:ph type="title" idx="6"/>
          </p:nvPr>
        </p:nvSpPr>
        <p:spPr>
          <a:xfrm>
            <a:off x="713226"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grpSp>
        <p:nvGrpSpPr>
          <p:cNvPr id="238" name="Google Shape;238;p27"/>
          <p:cNvGrpSpPr/>
          <p:nvPr/>
        </p:nvGrpSpPr>
        <p:grpSpPr>
          <a:xfrm>
            <a:off x="7230637" y="779827"/>
            <a:ext cx="1198043" cy="210331"/>
            <a:chOff x="1026623" y="2953314"/>
            <a:chExt cx="5688711" cy="1008300"/>
          </a:xfrm>
        </p:grpSpPr>
        <p:sp>
          <p:nvSpPr>
            <p:cNvPr id="239" name="Google Shape;239;p27"/>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7"/>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7"/>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7"/>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7"/>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Four text columns">
  <p:cSld name="CUSTOM_11">
    <p:spTree>
      <p:nvGrpSpPr>
        <p:cNvPr id="1" name="Shape 244"/>
        <p:cNvGrpSpPr/>
        <p:nvPr/>
      </p:nvGrpSpPr>
      <p:grpSpPr>
        <a:xfrm>
          <a:off x="0" y="0"/>
          <a:ext cx="0" cy="0"/>
          <a:chOff x="0" y="0"/>
          <a:chExt cx="0" cy="0"/>
        </a:xfrm>
      </p:grpSpPr>
      <p:sp>
        <p:nvSpPr>
          <p:cNvPr id="245" name="Google Shape;245;p28"/>
          <p:cNvSpPr txBox="1">
            <a:spLocks noGrp="1"/>
          </p:cNvSpPr>
          <p:nvPr>
            <p:ph type="title"/>
          </p:nvPr>
        </p:nvSpPr>
        <p:spPr>
          <a:xfrm>
            <a:off x="1573200" y="2050925"/>
            <a:ext cx="21468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246" name="Google Shape;246;p28"/>
          <p:cNvSpPr txBox="1">
            <a:spLocks noGrp="1"/>
          </p:cNvSpPr>
          <p:nvPr>
            <p:ph type="subTitle" idx="1"/>
          </p:nvPr>
        </p:nvSpPr>
        <p:spPr>
          <a:xfrm>
            <a:off x="1573200" y="2309747"/>
            <a:ext cx="21468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47" name="Google Shape;247;p28"/>
          <p:cNvSpPr txBox="1">
            <a:spLocks noGrp="1"/>
          </p:cNvSpPr>
          <p:nvPr>
            <p:ph type="title" idx="2"/>
          </p:nvPr>
        </p:nvSpPr>
        <p:spPr>
          <a:xfrm>
            <a:off x="1573200" y="3875061"/>
            <a:ext cx="2146800" cy="356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248" name="Google Shape;248;p28"/>
          <p:cNvSpPr txBox="1">
            <a:spLocks noGrp="1"/>
          </p:cNvSpPr>
          <p:nvPr>
            <p:ph type="subTitle" idx="3"/>
          </p:nvPr>
        </p:nvSpPr>
        <p:spPr>
          <a:xfrm>
            <a:off x="1573200" y="4133880"/>
            <a:ext cx="2146800" cy="5760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49" name="Google Shape;249;p28"/>
          <p:cNvSpPr txBox="1">
            <a:spLocks noGrp="1"/>
          </p:cNvSpPr>
          <p:nvPr>
            <p:ph type="title" idx="4"/>
          </p:nvPr>
        </p:nvSpPr>
        <p:spPr>
          <a:xfrm>
            <a:off x="5424000" y="2050925"/>
            <a:ext cx="21468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250" name="Google Shape;250;p28"/>
          <p:cNvSpPr txBox="1">
            <a:spLocks noGrp="1"/>
          </p:cNvSpPr>
          <p:nvPr>
            <p:ph type="subTitle" idx="5"/>
          </p:nvPr>
        </p:nvSpPr>
        <p:spPr>
          <a:xfrm>
            <a:off x="5424000" y="2309747"/>
            <a:ext cx="21468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51" name="Google Shape;251;p28"/>
          <p:cNvSpPr txBox="1">
            <a:spLocks noGrp="1"/>
          </p:cNvSpPr>
          <p:nvPr>
            <p:ph type="title" idx="6"/>
          </p:nvPr>
        </p:nvSpPr>
        <p:spPr>
          <a:xfrm>
            <a:off x="5424000" y="3875061"/>
            <a:ext cx="2146800" cy="356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252" name="Google Shape;252;p28"/>
          <p:cNvSpPr txBox="1">
            <a:spLocks noGrp="1"/>
          </p:cNvSpPr>
          <p:nvPr>
            <p:ph type="subTitle" idx="7"/>
          </p:nvPr>
        </p:nvSpPr>
        <p:spPr>
          <a:xfrm>
            <a:off x="5424000" y="4133880"/>
            <a:ext cx="2146800" cy="5760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53" name="Google Shape;253;p28"/>
          <p:cNvSpPr txBox="1">
            <a:spLocks noGrp="1"/>
          </p:cNvSpPr>
          <p:nvPr>
            <p:ph type="title" idx="8"/>
          </p:nvPr>
        </p:nvSpPr>
        <p:spPr>
          <a:xfrm>
            <a:off x="713226"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endParaRPr/>
          </a:p>
        </p:txBody>
      </p:sp>
      <p:grpSp>
        <p:nvGrpSpPr>
          <p:cNvPr id="254" name="Google Shape;254;p28"/>
          <p:cNvGrpSpPr/>
          <p:nvPr/>
        </p:nvGrpSpPr>
        <p:grpSpPr>
          <a:xfrm>
            <a:off x="7230637" y="779827"/>
            <a:ext cx="1198043" cy="210331"/>
            <a:chOff x="1026623" y="2953314"/>
            <a:chExt cx="5688711" cy="1008300"/>
          </a:xfrm>
        </p:grpSpPr>
        <p:sp>
          <p:nvSpPr>
            <p:cNvPr id="255" name="Google Shape;255;p28"/>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8"/>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8"/>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8"/>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8"/>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8"/>
          <p:cNvSpPr txBox="1">
            <a:spLocks noGrp="1"/>
          </p:cNvSpPr>
          <p:nvPr>
            <p:ph type="title" idx="9" hasCustomPrompt="1"/>
          </p:nvPr>
        </p:nvSpPr>
        <p:spPr>
          <a:xfrm>
            <a:off x="2250300" y="1658503"/>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261" name="Google Shape;261;p28"/>
          <p:cNvSpPr txBox="1">
            <a:spLocks noGrp="1"/>
          </p:cNvSpPr>
          <p:nvPr>
            <p:ph type="title" idx="13" hasCustomPrompt="1"/>
          </p:nvPr>
        </p:nvSpPr>
        <p:spPr>
          <a:xfrm>
            <a:off x="6101100" y="1658503"/>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262" name="Google Shape;262;p28"/>
          <p:cNvSpPr txBox="1">
            <a:spLocks noGrp="1"/>
          </p:cNvSpPr>
          <p:nvPr>
            <p:ph type="title" idx="14" hasCustomPrompt="1"/>
          </p:nvPr>
        </p:nvSpPr>
        <p:spPr>
          <a:xfrm>
            <a:off x="2250300" y="3485940"/>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263" name="Google Shape;263;p28"/>
          <p:cNvSpPr txBox="1">
            <a:spLocks noGrp="1"/>
          </p:cNvSpPr>
          <p:nvPr>
            <p:ph type="title" idx="15" hasCustomPrompt="1"/>
          </p:nvPr>
        </p:nvSpPr>
        <p:spPr>
          <a:xfrm>
            <a:off x="6101100" y="3485940"/>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mall numbers">
  <p:cSld name="CUSTOM_12">
    <p:spTree>
      <p:nvGrpSpPr>
        <p:cNvPr id="1" name="Shape 264"/>
        <p:cNvGrpSpPr/>
        <p:nvPr/>
      </p:nvGrpSpPr>
      <p:grpSpPr>
        <a:xfrm>
          <a:off x="0" y="0"/>
          <a:ext cx="0" cy="0"/>
          <a:chOff x="0" y="0"/>
          <a:chExt cx="0" cy="0"/>
        </a:xfrm>
      </p:grpSpPr>
      <p:sp>
        <p:nvSpPr>
          <p:cNvPr id="265" name="Google Shape;265;p29"/>
          <p:cNvSpPr txBox="1">
            <a:spLocks noGrp="1"/>
          </p:cNvSpPr>
          <p:nvPr>
            <p:ph type="title" hasCustomPrompt="1"/>
          </p:nvPr>
        </p:nvSpPr>
        <p:spPr>
          <a:xfrm>
            <a:off x="3868350" y="3740350"/>
            <a:ext cx="13989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2000"/>
              <a:buNone/>
              <a:defRPr sz="2000" b="0"/>
            </a:lvl2pPr>
            <a:lvl3pPr lvl="2" algn="ctr" rtl="0">
              <a:spcBef>
                <a:spcPts val="0"/>
              </a:spcBef>
              <a:spcAft>
                <a:spcPts val="0"/>
              </a:spcAft>
              <a:buSzPts val="2000"/>
              <a:buNone/>
              <a:defRPr sz="2000" b="0"/>
            </a:lvl3pPr>
            <a:lvl4pPr lvl="3" algn="ctr" rtl="0">
              <a:spcBef>
                <a:spcPts val="0"/>
              </a:spcBef>
              <a:spcAft>
                <a:spcPts val="0"/>
              </a:spcAft>
              <a:buSzPts val="2000"/>
              <a:buNone/>
              <a:defRPr sz="2000" b="0"/>
            </a:lvl4pPr>
            <a:lvl5pPr lvl="4" algn="ctr" rtl="0">
              <a:spcBef>
                <a:spcPts val="0"/>
              </a:spcBef>
              <a:spcAft>
                <a:spcPts val="0"/>
              </a:spcAft>
              <a:buSzPts val="2000"/>
              <a:buNone/>
              <a:defRPr sz="2000" b="0"/>
            </a:lvl5pPr>
            <a:lvl6pPr lvl="5" algn="ctr" rtl="0">
              <a:spcBef>
                <a:spcPts val="0"/>
              </a:spcBef>
              <a:spcAft>
                <a:spcPts val="0"/>
              </a:spcAft>
              <a:buSzPts val="2000"/>
              <a:buNone/>
              <a:defRPr sz="2000" b="0"/>
            </a:lvl6pPr>
            <a:lvl7pPr lvl="6" algn="ctr" rtl="0">
              <a:spcBef>
                <a:spcPts val="0"/>
              </a:spcBef>
              <a:spcAft>
                <a:spcPts val="0"/>
              </a:spcAft>
              <a:buSzPts val="2000"/>
              <a:buNone/>
              <a:defRPr sz="2000" b="0"/>
            </a:lvl7pPr>
            <a:lvl8pPr lvl="7" algn="ctr" rtl="0">
              <a:spcBef>
                <a:spcPts val="0"/>
              </a:spcBef>
              <a:spcAft>
                <a:spcPts val="0"/>
              </a:spcAft>
              <a:buSzPts val="2000"/>
              <a:buNone/>
              <a:defRPr sz="2000" b="0"/>
            </a:lvl8pPr>
            <a:lvl9pPr lvl="8" algn="ctr" rtl="0">
              <a:spcBef>
                <a:spcPts val="0"/>
              </a:spcBef>
              <a:spcAft>
                <a:spcPts val="0"/>
              </a:spcAft>
              <a:buSzPts val="2000"/>
              <a:buNone/>
              <a:defRPr sz="2000" b="0"/>
            </a:lvl9pPr>
          </a:lstStyle>
          <a:p>
            <a:r>
              <a:t>xx%</a:t>
            </a:r>
          </a:p>
        </p:txBody>
      </p:sp>
      <p:sp>
        <p:nvSpPr>
          <p:cNvPr id="266" name="Google Shape;266;p29"/>
          <p:cNvSpPr txBox="1">
            <a:spLocks noGrp="1"/>
          </p:cNvSpPr>
          <p:nvPr>
            <p:ph type="subTitle" idx="1"/>
          </p:nvPr>
        </p:nvSpPr>
        <p:spPr>
          <a:xfrm>
            <a:off x="3476250" y="2360941"/>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267" name="Google Shape;267;p29"/>
          <p:cNvSpPr txBox="1">
            <a:spLocks noGrp="1"/>
          </p:cNvSpPr>
          <p:nvPr>
            <p:ph type="subTitle" idx="2"/>
          </p:nvPr>
        </p:nvSpPr>
        <p:spPr>
          <a:xfrm>
            <a:off x="3476250" y="2613783"/>
            <a:ext cx="2183100" cy="6339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68" name="Google Shape;268;p29"/>
          <p:cNvSpPr txBox="1">
            <a:spLocks noGrp="1"/>
          </p:cNvSpPr>
          <p:nvPr>
            <p:ph type="title" idx="3" hasCustomPrompt="1"/>
          </p:nvPr>
        </p:nvSpPr>
        <p:spPr>
          <a:xfrm>
            <a:off x="1105650" y="3740350"/>
            <a:ext cx="14034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2000"/>
              <a:buNone/>
              <a:defRPr sz="2000" b="0"/>
            </a:lvl2pPr>
            <a:lvl3pPr lvl="2" algn="ctr" rtl="0">
              <a:spcBef>
                <a:spcPts val="0"/>
              </a:spcBef>
              <a:spcAft>
                <a:spcPts val="0"/>
              </a:spcAft>
              <a:buSzPts val="2000"/>
              <a:buNone/>
              <a:defRPr sz="2000" b="0"/>
            </a:lvl3pPr>
            <a:lvl4pPr lvl="3" algn="ctr" rtl="0">
              <a:spcBef>
                <a:spcPts val="0"/>
              </a:spcBef>
              <a:spcAft>
                <a:spcPts val="0"/>
              </a:spcAft>
              <a:buSzPts val="2000"/>
              <a:buNone/>
              <a:defRPr sz="2000" b="0"/>
            </a:lvl4pPr>
            <a:lvl5pPr lvl="4" algn="ctr" rtl="0">
              <a:spcBef>
                <a:spcPts val="0"/>
              </a:spcBef>
              <a:spcAft>
                <a:spcPts val="0"/>
              </a:spcAft>
              <a:buSzPts val="2000"/>
              <a:buNone/>
              <a:defRPr sz="2000" b="0"/>
            </a:lvl5pPr>
            <a:lvl6pPr lvl="5" algn="ctr" rtl="0">
              <a:spcBef>
                <a:spcPts val="0"/>
              </a:spcBef>
              <a:spcAft>
                <a:spcPts val="0"/>
              </a:spcAft>
              <a:buSzPts val="2000"/>
              <a:buNone/>
              <a:defRPr sz="2000" b="0"/>
            </a:lvl6pPr>
            <a:lvl7pPr lvl="6" algn="ctr" rtl="0">
              <a:spcBef>
                <a:spcPts val="0"/>
              </a:spcBef>
              <a:spcAft>
                <a:spcPts val="0"/>
              </a:spcAft>
              <a:buSzPts val="2000"/>
              <a:buNone/>
              <a:defRPr sz="2000" b="0"/>
            </a:lvl7pPr>
            <a:lvl8pPr lvl="7" algn="ctr" rtl="0">
              <a:spcBef>
                <a:spcPts val="0"/>
              </a:spcBef>
              <a:spcAft>
                <a:spcPts val="0"/>
              </a:spcAft>
              <a:buSzPts val="2000"/>
              <a:buNone/>
              <a:defRPr sz="2000" b="0"/>
            </a:lvl8pPr>
            <a:lvl9pPr lvl="8" algn="ctr" rtl="0">
              <a:spcBef>
                <a:spcPts val="0"/>
              </a:spcBef>
              <a:spcAft>
                <a:spcPts val="0"/>
              </a:spcAft>
              <a:buSzPts val="2000"/>
              <a:buNone/>
              <a:defRPr sz="2000" b="0"/>
            </a:lvl9pPr>
          </a:lstStyle>
          <a:p>
            <a:r>
              <a:t>xx%</a:t>
            </a:r>
          </a:p>
        </p:txBody>
      </p:sp>
      <p:sp>
        <p:nvSpPr>
          <p:cNvPr id="269" name="Google Shape;269;p29"/>
          <p:cNvSpPr txBox="1">
            <a:spLocks noGrp="1"/>
          </p:cNvSpPr>
          <p:nvPr>
            <p:ph type="subTitle" idx="4"/>
          </p:nvPr>
        </p:nvSpPr>
        <p:spPr>
          <a:xfrm>
            <a:off x="715800" y="2360941"/>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270" name="Google Shape;270;p29"/>
          <p:cNvSpPr txBox="1">
            <a:spLocks noGrp="1"/>
          </p:cNvSpPr>
          <p:nvPr>
            <p:ph type="subTitle" idx="5"/>
          </p:nvPr>
        </p:nvSpPr>
        <p:spPr>
          <a:xfrm>
            <a:off x="715800" y="2613783"/>
            <a:ext cx="2183100" cy="6339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71" name="Google Shape;271;p29"/>
          <p:cNvSpPr txBox="1">
            <a:spLocks noGrp="1"/>
          </p:cNvSpPr>
          <p:nvPr>
            <p:ph type="title" idx="6" hasCustomPrompt="1"/>
          </p:nvPr>
        </p:nvSpPr>
        <p:spPr>
          <a:xfrm>
            <a:off x="6637200" y="3740350"/>
            <a:ext cx="13989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000"/>
              <a:buNone/>
              <a:defRPr sz="2000" b="0"/>
            </a:lvl1pPr>
            <a:lvl2pPr lvl="1" algn="ctr" rtl="0">
              <a:spcBef>
                <a:spcPts val="0"/>
              </a:spcBef>
              <a:spcAft>
                <a:spcPts val="0"/>
              </a:spcAft>
              <a:buSzPts val="2000"/>
              <a:buNone/>
              <a:defRPr sz="2000" b="0"/>
            </a:lvl2pPr>
            <a:lvl3pPr lvl="2" algn="ctr" rtl="0">
              <a:spcBef>
                <a:spcPts val="0"/>
              </a:spcBef>
              <a:spcAft>
                <a:spcPts val="0"/>
              </a:spcAft>
              <a:buSzPts val="2000"/>
              <a:buNone/>
              <a:defRPr sz="2000" b="0"/>
            </a:lvl3pPr>
            <a:lvl4pPr lvl="3" algn="ctr" rtl="0">
              <a:spcBef>
                <a:spcPts val="0"/>
              </a:spcBef>
              <a:spcAft>
                <a:spcPts val="0"/>
              </a:spcAft>
              <a:buSzPts val="2000"/>
              <a:buNone/>
              <a:defRPr sz="2000" b="0"/>
            </a:lvl4pPr>
            <a:lvl5pPr lvl="4" algn="ctr" rtl="0">
              <a:spcBef>
                <a:spcPts val="0"/>
              </a:spcBef>
              <a:spcAft>
                <a:spcPts val="0"/>
              </a:spcAft>
              <a:buSzPts val="2000"/>
              <a:buNone/>
              <a:defRPr sz="2000" b="0"/>
            </a:lvl5pPr>
            <a:lvl6pPr lvl="5" algn="ctr" rtl="0">
              <a:spcBef>
                <a:spcPts val="0"/>
              </a:spcBef>
              <a:spcAft>
                <a:spcPts val="0"/>
              </a:spcAft>
              <a:buSzPts val="2000"/>
              <a:buNone/>
              <a:defRPr sz="2000" b="0"/>
            </a:lvl6pPr>
            <a:lvl7pPr lvl="6" algn="ctr" rtl="0">
              <a:spcBef>
                <a:spcPts val="0"/>
              </a:spcBef>
              <a:spcAft>
                <a:spcPts val="0"/>
              </a:spcAft>
              <a:buSzPts val="2000"/>
              <a:buNone/>
              <a:defRPr sz="2000" b="0"/>
            </a:lvl7pPr>
            <a:lvl8pPr lvl="7" algn="ctr" rtl="0">
              <a:spcBef>
                <a:spcPts val="0"/>
              </a:spcBef>
              <a:spcAft>
                <a:spcPts val="0"/>
              </a:spcAft>
              <a:buSzPts val="2000"/>
              <a:buNone/>
              <a:defRPr sz="2000" b="0"/>
            </a:lvl8pPr>
            <a:lvl9pPr lvl="8" algn="ctr" rtl="0">
              <a:spcBef>
                <a:spcPts val="0"/>
              </a:spcBef>
              <a:spcAft>
                <a:spcPts val="0"/>
              </a:spcAft>
              <a:buSzPts val="2000"/>
              <a:buNone/>
              <a:defRPr sz="2000" b="0"/>
            </a:lvl9pPr>
          </a:lstStyle>
          <a:p>
            <a:r>
              <a:t>xx%</a:t>
            </a:r>
          </a:p>
        </p:txBody>
      </p:sp>
      <p:sp>
        <p:nvSpPr>
          <p:cNvPr id="272" name="Google Shape;272;p29"/>
          <p:cNvSpPr txBox="1">
            <a:spLocks noGrp="1"/>
          </p:cNvSpPr>
          <p:nvPr>
            <p:ph type="subTitle" idx="7"/>
          </p:nvPr>
        </p:nvSpPr>
        <p:spPr>
          <a:xfrm>
            <a:off x="6245100" y="2360941"/>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273" name="Google Shape;273;p29"/>
          <p:cNvSpPr txBox="1">
            <a:spLocks noGrp="1"/>
          </p:cNvSpPr>
          <p:nvPr>
            <p:ph type="subTitle" idx="8"/>
          </p:nvPr>
        </p:nvSpPr>
        <p:spPr>
          <a:xfrm>
            <a:off x="6245100" y="2613783"/>
            <a:ext cx="2183100" cy="6339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274" name="Google Shape;274;p29"/>
          <p:cNvSpPr txBox="1">
            <a:spLocks noGrp="1"/>
          </p:cNvSpPr>
          <p:nvPr>
            <p:ph type="title" idx="9"/>
          </p:nvPr>
        </p:nvSpPr>
        <p:spPr>
          <a:xfrm>
            <a:off x="713226"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endParaRPr/>
          </a:p>
        </p:txBody>
      </p:sp>
      <p:grpSp>
        <p:nvGrpSpPr>
          <p:cNvPr id="275" name="Google Shape;275;p29"/>
          <p:cNvGrpSpPr/>
          <p:nvPr/>
        </p:nvGrpSpPr>
        <p:grpSpPr>
          <a:xfrm>
            <a:off x="7230637" y="779827"/>
            <a:ext cx="1198043" cy="210331"/>
            <a:chOff x="1026623" y="2953314"/>
            <a:chExt cx="5688711" cy="1008300"/>
          </a:xfrm>
        </p:grpSpPr>
        <p:sp>
          <p:nvSpPr>
            <p:cNvPr id="276" name="Google Shape;276;p29"/>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9"/>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9"/>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9"/>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9"/>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wo column text 3">
  <p:cSld name="CUSTOM_13">
    <p:spTree>
      <p:nvGrpSpPr>
        <p:cNvPr id="1" name="Shape 281"/>
        <p:cNvGrpSpPr/>
        <p:nvPr/>
      </p:nvGrpSpPr>
      <p:grpSpPr>
        <a:xfrm>
          <a:off x="0" y="0"/>
          <a:ext cx="0" cy="0"/>
          <a:chOff x="0" y="0"/>
          <a:chExt cx="0" cy="0"/>
        </a:xfrm>
      </p:grpSpPr>
      <p:sp>
        <p:nvSpPr>
          <p:cNvPr id="282" name="Google Shape;282;p30"/>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83" name="Google Shape;283;p30"/>
          <p:cNvSpPr txBox="1">
            <a:spLocks noGrp="1"/>
          </p:cNvSpPr>
          <p:nvPr>
            <p:ph type="body" idx="1"/>
          </p:nvPr>
        </p:nvSpPr>
        <p:spPr>
          <a:xfrm>
            <a:off x="720000" y="1385236"/>
            <a:ext cx="3696600" cy="34812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AutoNum type="arabicPeriod"/>
              <a:defRPr sz="1400"/>
            </a:lvl1pPr>
            <a:lvl2pPr marL="914400" lvl="1" indent="-317500" rtl="0">
              <a:lnSpc>
                <a:spcPct val="100000"/>
              </a:lnSpc>
              <a:spcBef>
                <a:spcPts val="0"/>
              </a:spcBef>
              <a:spcAft>
                <a:spcPts val="0"/>
              </a:spcAft>
              <a:buSzPts val="1400"/>
              <a:buAutoNum type="alphaLcPeriod"/>
              <a:defRPr sz="1400"/>
            </a:lvl2pPr>
            <a:lvl3pPr marL="1371600" lvl="2" indent="-317500" rtl="0">
              <a:lnSpc>
                <a:spcPct val="100000"/>
              </a:lnSpc>
              <a:spcBef>
                <a:spcPts val="0"/>
              </a:spcBef>
              <a:spcAft>
                <a:spcPts val="0"/>
              </a:spcAft>
              <a:buSzPts val="1400"/>
              <a:buAutoNum type="romanLcPeriod"/>
              <a:defRPr sz="1400"/>
            </a:lvl3pPr>
            <a:lvl4pPr marL="1828800" lvl="3" indent="-317500" rtl="0">
              <a:lnSpc>
                <a:spcPct val="100000"/>
              </a:lnSpc>
              <a:spcBef>
                <a:spcPts val="0"/>
              </a:spcBef>
              <a:spcAft>
                <a:spcPts val="0"/>
              </a:spcAft>
              <a:buSzPts val="1400"/>
              <a:buAutoNum type="arabicPeriod"/>
              <a:defRPr sz="1400"/>
            </a:lvl4pPr>
            <a:lvl5pPr marL="2286000" lvl="4" indent="-317500" rtl="0">
              <a:lnSpc>
                <a:spcPct val="100000"/>
              </a:lnSpc>
              <a:spcBef>
                <a:spcPts val="0"/>
              </a:spcBef>
              <a:spcAft>
                <a:spcPts val="0"/>
              </a:spcAft>
              <a:buSzPts val="1400"/>
              <a:buAutoNum type="alphaLcPeriod"/>
              <a:defRPr sz="1400"/>
            </a:lvl5pPr>
            <a:lvl6pPr marL="2743200" lvl="5" indent="-317500" rtl="0">
              <a:lnSpc>
                <a:spcPct val="100000"/>
              </a:lnSpc>
              <a:spcBef>
                <a:spcPts val="0"/>
              </a:spcBef>
              <a:spcAft>
                <a:spcPts val="0"/>
              </a:spcAft>
              <a:buSzPts val="1400"/>
              <a:buAutoNum type="romanLcPeriod"/>
              <a:defRPr sz="1400"/>
            </a:lvl6pPr>
            <a:lvl7pPr marL="3200400" lvl="6" indent="-317500" rtl="0">
              <a:lnSpc>
                <a:spcPct val="100000"/>
              </a:lnSpc>
              <a:spcBef>
                <a:spcPts val="0"/>
              </a:spcBef>
              <a:spcAft>
                <a:spcPts val="0"/>
              </a:spcAft>
              <a:buSzPts val="1400"/>
              <a:buAutoNum type="arabicPeriod"/>
              <a:defRPr sz="1400"/>
            </a:lvl7pPr>
            <a:lvl8pPr marL="3657600" lvl="7" indent="-317500" rtl="0">
              <a:lnSpc>
                <a:spcPct val="100000"/>
              </a:lnSpc>
              <a:spcBef>
                <a:spcPts val="0"/>
              </a:spcBef>
              <a:spcAft>
                <a:spcPts val="0"/>
              </a:spcAft>
              <a:buSzPts val="1400"/>
              <a:buAutoNum type="alphaLcPeriod"/>
              <a:defRPr sz="1400"/>
            </a:lvl8pPr>
            <a:lvl9pPr marL="4114800" lvl="8" indent="-317500" rtl="0">
              <a:lnSpc>
                <a:spcPct val="100000"/>
              </a:lnSpc>
              <a:spcBef>
                <a:spcPts val="0"/>
              </a:spcBef>
              <a:spcAft>
                <a:spcPts val="0"/>
              </a:spcAft>
              <a:buSzPts val="1400"/>
              <a:buAutoNum type="romanLcPeriod"/>
              <a:defRPr sz="1400"/>
            </a:lvl9pPr>
          </a:lstStyle>
          <a:p>
            <a:endParaRPr/>
          </a:p>
        </p:txBody>
      </p:sp>
      <p:grpSp>
        <p:nvGrpSpPr>
          <p:cNvPr id="284" name="Google Shape;284;p30"/>
          <p:cNvGrpSpPr/>
          <p:nvPr/>
        </p:nvGrpSpPr>
        <p:grpSpPr>
          <a:xfrm>
            <a:off x="7230637" y="781196"/>
            <a:ext cx="1198043" cy="210331"/>
            <a:chOff x="1026623" y="2953314"/>
            <a:chExt cx="5688711" cy="1008300"/>
          </a:xfrm>
        </p:grpSpPr>
        <p:sp>
          <p:nvSpPr>
            <p:cNvPr id="285" name="Google Shape;285;p30"/>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0"/>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0"/>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0"/>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0"/>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30"/>
          <p:cNvSpPr txBox="1">
            <a:spLocks noGrp="1"/>
          </p:cNvSpPr>
          <p:nvPr>
            <p:ph type="body" idx="2"/>
          </p:nvPr>
        </p:nvSpPr>
        <p:spPr>
          <a:xfrm>
            <a:off x="4727400" y="2149200"/>
            <a:ext cx="3696600" cy="2452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AutoNum type="arabicPeriod"/>
              <a:defRPr sz="1400"/>
            </a:lvl1pPr>
            <a:lvl2pPr marL="914400" lvl="1" indent="-317500" rtl="0">
              <a:lnSpc>
                <a:spcPct val="100000"/>
              </a:lnSpc>
              <a:spcBef>
                <a:spcPts val="0"/>
              </a:spcBef>
              <a:spcAft>
                <a:spcPts val="0"/>
              </a:spcAft>
              <a:buSzPts val="1400"/>
              <a:buAutoNum type="alphaLcPeriod"/>
              <a:defRPr sz="1400"/>
            </a:lvl2pPr>
            <a:lvl3pPr marL="1371600" lvl="2" indent="-317500" rtl="0">
              <a:lnSpc>
                <a:spcPct val="100000"/>
              </a:lnSpc>
              <a:spcBef>
                <a:spcPts val="0"/>
              </a:spcBef>
              <a:spcAft>
                <a:spcPts val="0"/>
              </a:spcAft>
              <a:buSzPts val="1400"/>
              <a:buAutoNum type="romanLcPeriod"/>
              <a:defRPr sz="1400"/>
            </a:lvl3pPr>
            <a:lvl4pPr marL="1828800" lvl="3" indent="-317500" rtl="0">
              <a:lnSpc>
                <a:spcPct val="100000"/>
              </a:lnSpc>
              <a:spcBef>
                <a:spcPts val="0"/>
              </a:spcBef>
              <a:spcAft>
                <a:spcPts val="0"/>
              </a:spcAft>
              <a:buSzPts val="1400"/>
              <a:buAutoNum type="arabicPeriod"/>
              <a:defRPr sz="1400"/>
            </a:lvl4pPr>
            <a:lvl5pPr marL="2286000" lvl="4" indent="-317500" rtl="0">
              <a:lnSpc>
                <a:spcPct val="100000"/>
              </a:lnSpc>
              <a:spcBef>
                <a:spcPts val="0"/>
              </a:spcBef>
              <a:spcAft>
                <a:spcPts val="0"/>
              </a:spcAft>
              <a:buSzPts val="1400"/>
              <a:buAutoNum type="alphaLcPeriod"/>
              <a:defRPr sz="1400"/>
            </a:lvl5pPr>
            <a:lvl6pPr marL="2743200" lvl="5" indent="-317500" rtl="0">
              <a:lnSpc>
                <a:spcPct val="100000"/>
              </a:lnSpc>
              <a:spcBef>
                <a:spcPts val="0"/>
              </a:spcBef>
              <a:spcAft>
                <a:spcPts val="0"/>
              </a:spcAft>
              <a:buSzPts val="1400"/>
              <a:buAutoNum type="romanLcPeriod"/>
              <a:defRPr sz="1400"/>
            </a:lvl6pPr>
            <a:lvl7pPr marL="3200400" lvl="6" indent="-317500" rtl="0">
              <a:lnSpc>
                <a:spcPct val="100000"/>
              </a:lnSpc>
              <a:spcBef>
                <a:spcPts val="0"/>
              </a:spcBef>
              <a:spcAft>
                <a:spcPts val="0"/>
              </a:spcAft>
              <a:buSzPts val="1400"/>
              <a:buAutoNum type="arabicPeriod"/>
              <a:defRPr sz="1400"/>
            </a:lvl7pPr>
            <a:lvl8pPr marL="3657600" lvl="7" indent="-317500" rtl="0">
              <a:lnSpc>
                <a:spcPct val="100000"/>
              </a:lnSpc>
              <a:spcBef>
                <a:spcPts val="0"/>
              </a:spcBef>
              <a:spcAft>
                <a:spcPts val="0"/>
              </a:spcAft>
              <a:buSzPts val="1400"/>
              <a:buAutoNum type="alphaLcPeriod"/>
              <a:defRPr sz="1400"/>
            </a:lvl8pPr>
            <a:lvl9pPr marL="4114800" lvl="8" indent="-317500" rtl="0">
              <a:lnSpc>
                <a:spcPct val="100000"/>
              </a:lnSpc>
              <a:spcBef>
                <a:spcPts val="0"/>
              </a:spcBef>
              <a:spcAft>
                <a:spcPts val="0"/>
              </a:spcAft>
              <a:buSzPts val="1400"/>
              <a:buAutoNum type="romanLcPeriod"/>
              <a:defRPr sz="1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6" name="Google Shape;16;p4"/>
          <p:cNvSpPr txBox="1">
            <a:spLocks noGrp="1"/>
          </p:cNvSpPr>
          <p:nvPr>
            <p:ph type="body" idx="1"/>
          </p:nvPr>
        </p:nvSpPr>
        <p:spPr>
          <a:xfrm>
            <a:off x="720000" y="1290400"/>
            <a:ext cx="7717500" cy="34812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AutoNum type="arabicPeriod"/>
              <a:defRPr sz="1200"/>
            </a:lvl1pPr>
            <a:lvl2pPr marL="914400" lvl="1" indent="-304800">
              <a:lnSpc>
                <a:spcPct val="100000"/>
              </a:lnSpc>
              <a:spcBef>
                <a:spcPts val="0"/>
              </a:spcBef>
              <a:spcAft>
                <a:spcPts val="0"/>
              </a:spcAft>
              <a:buSzPts val="1200"/>
              <a:buAutoNum type="alphaLcPeriod"/>
              <a:defRPr sz="1200"/>
            </a:lvl2pPr>
            <a:lvl3pPr marL="1371600" lvl="2" indent="-304800">
              <a:lnSpc>
                <a:spcPct val="100000"/>
              </a:lnSpc>
              <a:spcBef>
                <a:spcPts val="0"/>
              </a:spcBef>
              <a:spcAft>
                <a:spcPts val="0"/>
              </a:spcAft>
              <a:buSzPts val="1200"/>
              <a:buAutoNum type="romanLcPeriod"/>
              <a:defRPr sz="1200"/>
            </a:lvl3pPr>
            <a:lvl4pPr marL="1828800" lvl="3" indent="-304800">
              <a:lnSpc>
                <a:spcPct val="100000"/>
              </a:lnSpc>
              <a:spcBef>
                <a:spcPts val="0"/>
              </a:spcBef>
              <a:spcAft>
                <a:spcPts val="0"/>
              </a:spcAft>
              <a:buSzPts val="1200"/>
              <a:buAutoNum type="arabicPeriod"/>
              <a:defRPr sz="1200"/>
            </a:lvl4pPr>
            <a:lvl5pPr marL="2286000" lvl="4" indent="-304800">
              <a:lnSpc>
                <a:spcPct val="100000"/>
              </a:lnSpc>
              <a:spcBef>
                <a:spcPts val="0"/>
              </a:spcBef>
              <a:spcAft>
                <a:spcPts val="0"/>
              </a:spcAft>
              <a:buSzPts val="1200"/>
              <a:buAutoNum type="alphaLcPeriod"/>
              <a:defRPr sz="1200"/>
            </a:lvl5pPr>
            <a:lvl6pPr marL="2743200" lvl="5" indent="-304800">
              <a:lnSpc>
                <a:spcPct val="100000"/>
              </a:lnSpc>
              <a:spcBef>
                <a:spcPts val="0"/>
              </a:spcBef>
              <a:spcAft>
                <a:spcPts val="0"/>
              </a:spcAft>
              <a:buSzPts val="1200"/>
              <a:buAutoNum type="romanLcPeriod"/>
              <a:defRPr sz="1200"/>
            </a:lvl6pPr>
            <a:lvl7pPr marL="3200400" lvl="6" indent="-304800">
              <a:lnSpc>
                <a:spcPct val="100000"/>
              </a:lnSpc>
              <a:spcBef>
                <a:spcPts val="0"/>
              </a:spcBef>
              <a:spcAft>
                <a:spcPts val="0"/>
              </a:spcAft>
              <a:buSzPts val="1200"/>
              <a:buAutoNum type="arabicPeriod"/>
              <a:defRPr sz="1200"/>
            </a:lvl7pPr>
            <a:lvl8pPr marL="3657600" lvl="7" indent="-304800">
              <a:lnSpc>
                <a:spcPct val="100000"/>
              </a:lnSpc>
              <a:spcBef>
                <a:spcPts val="0"/>
              </a:spcBef>
              <a:spcAft>
                <a:spcPts val="0"/>
              </a:spcAft>
              <a:buSzPts val="1200"/>
              <a:buAutoNum type="alphaLcPeriod"/>
              <a:defRPr sz="1200"/>
            </a:lvl8pPr>
            <a:lvl9pPr marL="4114800" lvl="8" indent="-304800">
              <a:lnSpc>
                <a:spcPct val="100000"/>
              </a:lnSpc>
              <a:spcBef>
                <a:spcPts val="0"/>
              </a:spcBef>
              <a:spcAft>
                <a:spcPts val="0"/>
              </a:spcAft>
              <a:buSzPts val="1200"/>
              <a:buAutoNum type="romanLcPeriod"/>
              <a:defRPr sz="1200"/>
            </a:lvl9pPr>
          </a:lstStyle>
          <a:p>
            <a:endParaRPr/>
          </a:p>
        </p:txBody>
      </p:sp>
      <p:grpSp>
        <p:nvGrpSpPr>
          <p:cNvPr id="17" name="Google Shape;17;p4"/>
          <p:cNvGrpSpPr/>
          <p:nvPr/>
        </p:nvGrpSpPr>
        <p:grpSpPr>
          <a:xfrm>
            <a:off x="7230637" y="781196"/>
            <a:ext cx="1198043" cy="210331"/>
            <a:chOff x="1026623" y="2953314"/>
            <a:chExt cx="5688711" cy="1008300"/>
          </a:xfrm>
        </p:grpSpPr>
        <p:sp>
          <p:nvSpPr>
            <p:cNvPr id="18" name="Google Shape;18;p4"/>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9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subTitle" idx="1"/>
          </p:nvPr>
        </p:nvSpPr>
        <p:spPr>
          <a:xfrm>
            <a:off x="1164588" y="1726850"/>
            <a:ext cx="2962800" cy="10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5" name="Google Shape;25;p5"/>
          <p:cNvSpPr txBox="1">
            <a:spLocks noGrp="1"/>
          </p:cNvSpPr>
          <p:nvPr>
            <p:ph type="title"/>
          </p:nvPr>
        </p:nvSpPr>
        <p:spPr>
          <a:xfrm>
            <a:off x="1164588" y="1334538"/>
            <a:ext cx="29628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Font typeface="Livvic"/>
              <a:buNone/>
              <a:defRPr sz="2200" b="1">
                <a:latin typeface="Livvic"/>
                <a:ea typeface="Livvic"/>
                <a:cs typeface="Livvic"/>
                <a:sym typeface="Livvic"/>
              </a:defRPr>
            </a:lvl1pPr>
            <a:lvl2pPr lvl="1" rtl="0">
              <a:lnSpc>
                <a:spcPct val="100000"/>
              </a:lnSpc>
              <a:spcBef>
                <a:spcPts val="0"/>
              </a:spcBef>
              <a:spcAft>
                <a:spcPts val="0"/>
              </a:spcAft>
              <a:buSzPts val="2200"/>
              <a:buFont typeface="Livvic"/>
              <a:buNone/>
              <a:defRPr sz="2200">
                <a:latin typeface="Livvic"/>
                <a:ea typeface="Livvic"/>
                <a:cs typeface="Livvic"/>
                <a:sym typeface="Livvic"/>
              </a:defRPr>
            </a:lvl2pPr>
            <a:lvl3pPr lvl="2" rtl="0">
              <a:lnSpc>
                <a:spcPct val="100000"/>
              </a:lnSpc>
              <a:spcBef>
                <a:spcPts val="0"/>
              </a:spcBef>
              <a:spcAft>
                <a:spcPts val="0"/>
              </a:spcAft>
              <a:buSzPts val="2200"/>
              <a:buFont typeface="Livvic"/>
              <a:buNone/>
              <a:defRPr sz="2200">
                <a:latin typeface="Livvic"/>
                <a:ea typeface="Livvic"/>
                <a:cs typeface="Livvic"/>
                <a:sym typeface="Livvic"/>
              </a:defRPr>
            </a:lvl3pPr>
            <a:lvl4pPr lvl="3" rtl="0">
              <a:lnSpc>
                <a:spcPct val="100000"/>
              </a:lnSpc>
              <a:spcBef>
                <a:spcPts val="0"/>
              </a:spcBef>
              <a:spcAft>
                <a:spcPts val="0"/>
              </a:spcAft>
              <a:buSzPts val="2200"/>
              <a:buFont typeface="Livvic"/>
              <a:buNone/>
              <a:defRPr sz="2200">
                <a:latin typeface="Livvic"/>
                <a:ea typeface="Livvic"/>
                <a:cs typeface="Livvic"/>
                <a:sym typeface="Livvic"/>
              </a:defRPr>
            </a:lvl4pPr>
            <a:lvl5pPr lvl="4" rtl="0">
              <a:lnSpc>
                <a:spcPct val="100000"/>
              </a:lnSpc>
              <a:spcBef>
                <a:spcPts val="0"/>
              </a:spcBef>
              <a:spcAft>
                <a:spcPts val="0"/>
              </a:spcAft>
              <a:buSzPts val="2200"/>
              <a:buFont typeface="Livvic"/>
              <a:buNone/>
              <a:defRPr sz="2200">
                <a:latin typeface="Livvic"/>
                <a:ea typeface="Livvic"/>
                <a:cs typeface="Livvic"/>
                <a:sym typeface="Livvic"/>
              </a:defRPr>
            </a:lvl5pPr>
            <a:lvl6pPr lvl="5" rtl="0">
              <a:lnSpc>
                <a:spcPct val="100000"/>
              </a:lnSpc>
              <a:spcBef>
                <a:spcPts val="0"/>
              </a:spcBef>
              <a:spcAft>
                <a:spcPts val="0"/>
              </a:spcAft>
              <a:buSzPts val="2200"/>
              <a:buFont typeface="Livvic"/>
              <a:buNone/>
              <a:defRPr sz="2200">
                <a:latin typeface="Livvic"/>
                <a:ea typeface="Livvic"/>
                <a:cs typeface="Livvic"/>
                <a:sym typeface="Livvic"/>
              </a:defRPr>
            </a:lvl6pPr>
            <a:lvl7pPr lvl="6" rtl="0">
              <a:lnSpc>
                <a:spcPct val="100000"/>
              </a:lnSpc>
              <a:spcBef>
                <a:spcPts val="0"/>
              </a:spcBef>
              <a:spcAft>
                <a:spcPts val="0"/>
              </a:spcAft>
              <a:buSzPts val="2200"/>
              <a:buFont typeface="Livvic"/>
              <a:buNone/>
              <a:defRPr sz="2200">
                <a:latin typeface="Livvic"/>
                <a:ea typeface="Livvic"/>
                <a:cs typeface="Livvic"/>
                <a:sym typeface="Livvic"/>
              </a:defRPr>
            </a:lvl7pPr>
            <a:lvl8pPr lvl="7" rtl="0">
              <a:lnSpc>
                <a:spcPct val="100000"/>
              </a:lnSpc>
              <a:spcBef>
                <a:spcPts val="0"/>
              </a:spcBef>
              <a:spcAft>
                <a:spcPts val="0"/>
              </a:spcAft>
              <a:buSzPts val="2200"/>
              <a:buFont typeface="Livvic"/>
              <a:buNone/>
              <a:defRPr sz="2200">
                <a:latin typeface="Livvic"/>
                <a:ea typeface="Livvic"/>
                <a:cs typeface="Livvic"/>
                <a:sym typeface="Livvic"/>
              </a:defRPr>
            </a:lvl8pPr>
            <a:lvl9pPr lvl="8" rtl="0">
              <a:lnSpc>
                <a:spcPct val="100000"/>
              </a:lnSpc>
              <a:spcBef>
                <a:spcPts val="0"/>
              </a:spcBef>
              <a:spcAft>
                <a:spcPts val="0"/>
              </a:spcAft>
              <a:buSzPts val="2200"/>
              <a:buFont typeface="Livvic"/>
              <a:buNone/>
              <a:defRPr sz="2200">
                <a:latin typeface="Livvic"/>
                <a:ea typeface="Livvic"/>
                <a:cs typeface="Livvic"/>
                <a:sym typeface="Livvic"/>
              </a:defRPr>
            </a:lvl9pPr>
          </a:lstStyle>
          <a:p>
            <a:endParaRPr/>
          </a:p>
        </p:txBody>
      </p:sp>
      <p:sp>
        <p:nvSpPr>
          <p:cNvPr id="26" name="Google Shape;26;p5"/>
          <p:cNvSpPr txBox="1">
            <a:spLocks noGrp="1"/>
          </p:cNvSpPr>
          <p:nvPr>
            <p:ph type="title" idx="2"/>
          </p:nvPr>
        </p:nvSpPr>
        <p:spPr>
          <a:xfrm>
            <a:off x="1163988" y="3114988"/>
            <a:ext cx="29640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Font typeface="Livvic"/>
              <a:buNone/>
              <a:defRPr sz="2200" b="1">
                <a:latin typeface="Livvic"/>
                <a:ea typeface="Livvic"/>
                <a:cs typeface="Livvic"/>
                <a:sym typeface="Livvic"/>
              </a:defRPr>
            </a:lvl1pPr>
            <a:lvl2pPr lvl="1" rtl="0">
              <a:lnSpc>
                <a:spcPct val="100000"/>
              </a:lnSpc>
              <a:spcBef>
                <a:spcPts val="0"/>
              </a:spcBef>
              <a:spcAft>
                <a:spcPts val="0"/>
              </a:spcAft>
              <a:buSzPts val="2200"/>
              <a:buFont typeface="Livvic"/>
              <a:buNone/>
              <a:defRPr sz="2200">
                <a:latin typeface="Livvic"/>
                <a:ea typeface="Livvic"/>
                <a:cs typeface="Livvic"/>
                <a:sym typeface="Livvic"/>
              </a:defRPr>
            </a:lvl2pPr>
            <a:lvl3pPr lvl="2" rtl="0">
              <a:lnSpc>
                <a:spcPct val="100000"/>
              </a:lnSpc>
              <a:spcBef>
                <a:spcPts val="0"/>
              </a:spcBef>
              <a:spcAft>
                <a:spcPts val="0"/>
              </a:spcAft>
              <a:buSzPts val="2200"/>
              <a:buFont typeface="Livvic"/>
              <a:buNone/>
              <a:defRPr sz="2200">
                <a:latin typeface="Livvic"/>
                <a:ea typeface="Livvic"/>
                <a:cs typeface="Livvic"/>
                <a:sym typeface="Livvic"/>
              </a:defRPr>
            </a:lvl3pPr>
            <a:lvl4pPr lvl="3" rtl="0">
              <a:lnSpc>
                <a:spcPct val="100000"/>
              </a:lnSpc>
              <a:spcBef>
                <a:spcPts val="0"/>
              </a:spcBef>
              <a:spcAft>
                <a:spcPts val="0"/>
              </a:spcAft>
              <a:buSzPts val="2200"/>
              <a:buFont typeface="Livvic"/>
              <a:buNone/>
              <a:defRPr sz="2200">
                <a:latin typeface="Livvic"/>
                <a:ea typeface="Livvic"/>
                <a:cs typeface="Livvic"/>
                <a:sym typeface="Livvic"/>
              </a:defRPr>
            </a:lvl4pPr>
            <a:lvl5pPr lvl="4" rtl="0">
              <a:lnSpc>
                <a:spcPct val="100000"/>
              </a:lnSpc>
              <a:spcBef>
                <a:spcPts val="0"/>
              </a:spcBef>
              <a:spcAft>
                <a:spcPts val="0"/>
              </a:spcAft>
              <a:buSzPts val="2200"/>
              <a:buFont typeface="Livvic"/>
              <a:buNone/>
              <a:defRPr sz="2200">
                <a:latin typeface="Livvic"/>
                <a:ea typeface="Livvic"/>
                <a:cs typeface="Livvic"/>
                <a:sym typeface="Livvic"/>
              </a:defRPr>
            </a:lvl5pPr>
            <a:lvl6pPr lvl="5" rtl="0">
              <a:lnSpc>
                <a:spcPct val="100000"/>
              </a:lnSpc>
              <a:spcBef>
                <a:spcPts val="0"/>
              </a:spcBef>
              <a:spcAft>
                <a:spcPts val="0"/>
              </a:spcAft>
              <a:buSzPts val="2200"/>
              <a:buFont typeface="Livvic"/>
              <a:buNone/>
              <a:defRPr sz="2200">
                <a:latin typeface="Livvic"/>
                <a:ea typeface="Livvic"/>
                <a:cs typeface="Livvic"/>
                <a:sym typeface="Livvic"/>
              </a:defRPr>
            </a:lvl6pPr>
            <a:lvl7pPr lvl="6" rtl="0">
              <a:lnSpc>
                <a:spcPct val="100000"/>
              </a:lnSpc>
              <a:spcBef>
                <a:spcPts val="0"/>
              </a:spcBef>
              <a:spcAft>
                <a:spcPts val="0"/>
              </a:spcAft>
              <a:buSzPts val="2200"/>
              <a:buFont typeface="Livvic"/>
              <a:buNone/>
              <a:defRPr sz="2200">
                <a:latin typeface="Livvic"/>
                <a:ea typeface="Livvic"/>
                <a:cs typeface="Livvic"/>
                <a:sym typeface="Livvic"/>
              </a:defRPr>
            </a:lvl7pPr>
            <a:lvl8pPr lvl="7" rtl="0">
              <a:lnSpc>
                <a:spcPct val="100000"/>
              </a:lnSpc>
              <a:spcBef>
                <a:spcPts val="0"/>
              </a:spcBef>
              <a:spcAft>
                <a:spcPts val="0"/>
              </a:spcAft>
              <a:buSzPts val="2200"/>
              <a:buFont typeface="Livvic"/>
              <a:buNone/>
              <a:defRPr sz="2200">
                <a:latin typeface="Livvic"/>
                <a:ea typeface="Livvic"/>
                <a:cs typeface="Livvic"/>
                <a:sym typeface="Livvic"/>
              </a:defRPr>
            </a:lvl8pPr>
            <a:lvl9pPr lvl="8" rtl="0">
              <a:lnSpc>
                <a:spcPct val="100000"/>
              </a:lnSpc>
              <a:spcBef>
                <a:spcPts val="0"/>
              </a:spcBef>
              <a:spcAft>
                <a:spcPts val="0"/>
              </a:spcAft>
              <a:buSzPts val="2200"/>
              <a:buFont typeface="Livvic"/>
              <a:buNone/>
              <a:defRPr sz="2200">
                <a:latin typeface="Livvic"/>
                <a:ea typeface="Livvic"/>
                <a:cs typeface="Livvic"/>
                <a:sym typeface="Livvic"/>
              </a:defRPr>
            </a:lvl9pPr>
          </a:lstStyle>
          <a:p>
            <a:endParaRPr/>
          </a:p>
        </p:txBody>
      </p:sp>
      <p:sp>
        <p:nvSpPr>
          <p:cNvPr id="27" name="Google Shape;27;p5"/>
          <p:cNvSpPr txBox="1">
            <a:spLocks noGrp="1"/>
          </p:cNvSpPr>
          <p:nvPr>
            <p:ph type="subTitle" idx="3"/>
          </p:nvPr>
        </p:nvSpPr>
        <p:spPr>
          <a:xfrm>
            <a:off x="1163988" y="3507300"/>
            <a:ext cx="2964000" cy="10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grpSp>
        <p:nvGrpSpPr>
          <p:cNvPr id="30" name="Google Shape;30;p6"/>
          <p:cNvGrpSpPr/>
          <p:nvPr/>
        </p:nvGrpSpPr>
        <p:grpSpPr>
          <a:xfrm>
            <a:off x="7230637" y="781196"/>
            <a:ext cx="1198043" cy="210331"/>
            <a:chOff x="1026623" y="2953314"/>
            <a:chExt cx="5688711" cy="1008300"/>
          </a:xfrm>
        </p:grpSpPr>
        <p:sp>
          <p:nvSpPr>
            <p:cNvPr id="31" name="Google Shape;31;p6"/>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a:spLocks noGrp="1"/>
          </p:cNvSpPr>
          <p:nvPr>
            <p:ph type="subTitle" idx="1"/>
          </p:nvPr>
        </p:nvSpPr>
        <p:spPr>
          <a:xfrm>
            <a:off x="720000" y="2038625"/>
            <a:ext cx="2857200" cy="16140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38" name="Google Shape;38;p7"/>
          <p:cNvSpPr txBox="1">
            <a:spLocks noGrp="1"/>
          </p:cNvSpPr>
          <p:nvPr>
            <p:ph type="title"/>
          </p:nvPr>
        </p:nvSpPr>
        <p:spPr>
          <a:xfrm>
            <a:off x="713225" y="539500"/>
            <a:ext cx="3858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grpSp>
        <p:nvGrpSpPr>
          <p:cNvPr id="39" name="Google Shape;39;p7"/>
          <p:cNvGrpSpPr/>
          <p:nvPr/>
        </p:nvGrpSpPr>
        <p:grpSpPr>
          <a:xfrm>
            <a:off x="805575" y="4394071"/>
            <a:ext cx="1198043" cy="210331"/>
            <a:chOff x="1026623" y="2953314"/>
            <a:chExt cx="5688711" cy="1008300"/>
          </a:xfrm>
        </p:grpSpPr>
        <p:sp>
          <p:nvSpPr>
            <p:cNvPr id="40" name="Google Shape;40;p7"/>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7"/>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7"/>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7"/>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7"/>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5"/>
        <p:cNvGrpSpPr/>
        <p:nvPr/>
      </p:nvGrpSpPr>
      <p:grpSpPr>
        <a:xfrm>
          <a:off x="0" y="0"/>
          <a:ext cx="0" cy="0"/>
          <a:chOff x="0" y="0"/>
          <a:chExt cx="0" cy="0"/>
        </a:xfrm>
      </p:grpSpPr>
      <p:grpSp>
        <p:nvGrpSpPr>
          <p:cNvPr id="46" name="Google Shape;46;p8"/>
          <p:cNvGrpSpPr/>
          <p:nvPr/>
        </p:nvGrpSpPr>
        <p:grpSpPr>
          <a:xfrm flipH="1">
            <a:off x="490871" y="1078975"/>
            <a:ext cx="4479425" cy="3051604"/>
            <a:chOff x="4109736" y="1499802"/>
            <a:chExt cx="3922782" cy="2672392"/>
          </a:xfrm>
        </p:grpSpPr>
        <p:sp>
          <p:nvSpPr>
            <p:cNvPr id="47" name="Google Shape;47;p8"/>
            <p:cNvSpPr/>
            <p:nvPr/>
          </p:nvSpPr>
          <p:spPr>
            <a:xfrm>
              <a:off x="4109736" y="1504509"/>
              <a:ext cx="3912250" cy="2453025"/>
            </a:xfrm>
            <a:custGeom>
              <a:avLst/>
              <a:gdLst/>
              <a:ahLst/>
              <a:cxnLst/>
              <a:rect l="l" t="t" r="r" b="b"/>
              <a:pathLst>
                <a:path w="156490" h="98121" extrusionOk="0">
                  <a:moveTo>
                    <a:pt x="3195" y="4448"/>
                  </a:moveTo>
                  <a:lnTo>
                    <a:pt x="147792" y="0"/>
                  </a:lnTo>
                  <a:lnTo>
                    <a:pt x="156490" y="98121"/>
                  </a:lnTo>
                  <a:lnTo>
                    <a:pt x="0" y="93923"/>
                  </a:lnTo>
                  <a:close/>
                </a:path>
              </a:pathLst>
            </a:custGeom>
            <a:solidFill>
              <a:schemeClr val="accent3"/>
            </a:solidFill>
            <a:ln>
              <a:noFill/>
            </a:ln>
          </p:spPr>
        </p:sp>
        <p:sp>
          <p:nvSpPr>
            <p:cNvPr id="48" name="Google Shape;48;p8"/>
            <p:cNvSpPr/>
            <p:nvPr/>
          </p:nvSpPr>
          <p:spPr>
            <a:xfrm>
              <a:off x="7862810" y="1499802"/>
              <a:ext cx="119300" cy="1403200"/>
            </a:xfrm>
            <a:custGeom>
              <a:avLst/>
              <a:gdLst/>
              <a:ahLst/>
              <a:cxnLst/>
              <a:rect l="l" t="t" r="r" b="b"/>
              <a:pathLst>
                <a:path w="4772" h="56128" extrusionOk="0">
                  <a:moveTo>
                    <a:pt x="4772" y="56128"/>
                  </a:moveTo>
                  <a:lnTo>
                    <a:pt x="0" y="94"/>
                  </a:lnTo>
                  <a:lnTo>
                    <a:pt x="4136" y="0"/>
                  </a:lnTo>
                  <a:close/>
                </a:path>
              </a:pathLst>
            </a:custGeom>
            <a:solidFill>
              <a:schemeClr val="accent1"/>
            </a:solidFill>
            <a:ln>
              <a:noFill/>
            </a:ln>
          </p:spPr>
        </p:sp>
        <p:sp>
          <p:nvSpPr>
            <p:cNvPr id="49" name="Google Shape;49;p8"/>
            <p:cNvSpPr/>
            <p:nvPr/>
          </p:nvSpPr>
          <p:spPr>
            <a:xfrm>
              <a:off x="7170468" y="3993519"/>
              <a:ext cx="862050" cy="178675"/>
            </a:xfrm>
            <a:custGeom>
              <a:avLst/>
              <a:gdLst/>
              <a:ahLst/>
              <a:cxnLst/>
              <a:rect l="l" t="t" r="r" b="b"/>
              <a:pathLst>
                <a:path w="34482" h="7147" extrusionOk="0">
                  <a:moveTo>
                    <a:pt x="34482" y="505"/>
                  </a:moveTo>
                  <a:lnTo>
                    <a:pt x="0" y="7147"/>
                  </a:lnTo>
                  <a:lnTo>
                    <a:pt x="2256" y="0"/>
                  </a:lnTo>
                  <a:close/>
                </a:path>
              </a:pathLst>
            </a:custGeom>
            <a:solidFill>
              <a:schemeClr val="accent1"/>
            </a:solidFill>
            <a:ln>
              <a:noFill/>
            </a:ln>
          </p:spPr>
        </p:sp>
      </p:grpSp>
      <p:sp>
        <p:nvSpPr>
          <p:cNvPr id="50" name="Google Shape;50;p8"/>
          <p:cNvSpPr txBox="1">
            <a:spLocks noGrp="1"/>
          </p:cNvSpPr>
          <p:nvPr>
            <p:ph type="ctrTitle"/>
          </p:nvPr>
        </p:nvSpPr>
        <p:spPr>
          <a:xfrm flipH="1">
            <a:off x="951250" y="4283550"/>
            <a:ext cx="3390900" cy="4965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600"/>
              <a:buFont typeface="Open Sans"/>
              <a:buNone/>
              <a:defRPr sz="1600">
                <a:solidFill>
                  <a:schemeClr val="dk1"/>
                </a:solidFill>
                <a:latin typeface="Open Sans"/>
                <a:ea typeface="Open Sans"/>
                <a:cs typeface="Open Sans"/>
                <a:sym typeface="Open Sans"/>
              </a:defRPr>
            </a:lvl1pPr>
            <a:lvl2pPr lvl="1" algn="ctr" rtl="0">
              <a:lnSpc>
                <a:spcPct val="80000"/>
              </a:lnSpc>
              <a:spcBef>
                <a:spcPts val="0"/>
              </a:spcBef>
              <a:spcAft>
                <a:spcPts val="0"/>
              </a:spcAft>
              <a:buSzPts val="7000"/>
              <a:buNone/>
              <a:defRPr sz="7000"/>
            </a:lvl2pPr>
            <a:lvl3pPr lvl="2" algn="ctr" rtl="0">
              <a:lnSpc>
                <a:spcPct val="80000"/>
              </a:lnSpc>
              <a:spcBef>
                <a:spcPts val="0"/>
              </a:spcBef>
              <a:spcAft>
                <a:spcPts val="0"/>
              </a:spcAft>
              <a:buSzPts val="7000"/>
              <a:buNone/>
              <a:defRPr sz="7000"/>
            </a:lvl3pPr>
            <a:lvl4pPr lvl="3" algn="ctr" rtl="0">
              <a:lnSpc>
                <a:spcPct val="80000"/>
              </a:lnSpc>
              <a:spcBef>
                <a:spcPts val="0"/>
              </a:spcBef>
              <a:spcAft>
                <a:spcPts val="0"/>
              </a:spcAft>
              <a:buSzPts val="7000"/>
              <a:buNone/>
              <a:defRPr sz="7000"/>
            </a:lvl4pPr>
            <a:lvl5pPr lvl="4" algn="ctr" rtl="0">
              <a:lnSpc>
                <a:spcPct val="80000"/>
              </a:lnSpc>
              <a:spcBef>
                <a:spcPts val="0"/>
              </a:spcBef>
              <a:spcAft>
                <a:spcPts val="0"/>
              </a:spcAft>
              <a:buSzPts val="7000"/>
              <a:buNone/>
              <a:defRPr sz="7000"/>
            </a:lvl5pPr>
            <a:lvl6pPr lvl="5" algn="ctr" rtl="0">
              <a:lnSpc>
                <a:spcPct val="80000"/>
              </a:lnSpc>
              <a:spcBef>
                <a:spcPts val="0"/>
              </a:spcBef>
              <a:spcAft>
                <a:spcPts val="0"/>
              </a:spcAft>
              <a:buSzPts val="7000"/>
              <a:buNone/>
              <a:defRPr sz="7000"/>
            </a:lvl6pPr>
            <a:lvl7pPr lvl="6" algn="ctr" rtl="0">
              <a:lnSpc>
                <a:spcPct val="80000"/>
              </a:lnSpc>
              <a:spcBef>
                <a:spcPts val="0"/>
              </a:spcBef>
              <a:spcAft>
                <a:spcPts val="0"/>
              </a:spcAft>
              <a:buSzPts val="7000"/>
              <a:buNone/>
              <a:defRPr sz="7000"/>
            </a:lvl7pPr>
            <a:lvl8pPr lvl="7" algn="ctr" rtl="0">
              <a:lnSpc>
                <a:spcPct val="80000"/>
              </a:lnSpc>
              <a:spcBef>
                <a:spcPts val="0"/>
              </a:spcBef>
              <a:spcAft>
                <a:spcPts val="0"/>
              </a:spcAft>
              <a:buSzPts val="7000"/>
              <a:buNone/>
              <a:defRPr sz="7000"/>
            </a:lvl8pPr>
            <a:lvl9pPr lvl="8" algn="ctr" rtl="0">
              <a:lnSpc>
                <a:spcPct val="80000"/>
              </a:lnSpc>
              <a:spcBef>
                <a:spcPts val="0"/>
              </a:spcBef>
              <a:spcAft>
                <a:spcPts val="0"/>
              </a:spcAft>
              <a:buSzPts val="7000"/>
              <a:buNone/>
              <a:defRPr sz="7000"/>
            </a:lvl9pPr>
          </a:lstStyle>
          <a:p>
            <a:endParaRPr/>
          </a:p>
        </p:txBody>
      </p:sp>
      <p:sp>
        <p:nvSpPr>
          <p:cNvPr id="51" name="Google Shape;51;p8"/>
          <p:cNvSpPr txBox="1">
            <a:spLocks noGrp="1"/>
          </p:cNvSpPr>
          <p:nvPr>
            <p:ph type="subTitle" idx="1"/>
          </p:nvPr>
        </p:nvSpPr>
        <p:spPr>
          <a:xfrm flipH="1">
            <a:off x="951250" y="1284350"/>
            <a:ext cx="3390900" cy="23589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2200"/>
              <a:buFont typeface="Carter One"/>
              <a:buNone/>
              <a:defRPr sz="2200">
                <a:latin typeface="Carter One"/>
                <a:ea typeface="Carter One"/>
                <a:cs typeface="Carter One"/>
                <a:sym typeface="Carter One"/>
              </a:defRPr>
            </a:lvl1pPr>
            <a:lvl2pPr lvl="1" algn="ctr" rtl="0">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2pPr>
            <a:lvl3pPr lvl="2" algn="ctr" rtl="0">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3pPr>
            <a:lvl4pPr lvl="3" algn="ctr" rtl="0">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4pPr>
            <a:lvl5pPr lvl="4" algn="ctr" rtl="0">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5pPr>
            <a:lvl6pPr lvl="5" algn="ctr" rtl="0">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6pPr>
            <a:lvl7pPr lvl="6" algn="ctr" rtl="0">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7pPr>
            <a:lvl8pPr lvl="7" algn="ctr" rtl="0">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8pPr>
            <a:lvl9pPr lvl="8" algn="ctr" rtl="0">
              <a:lnSpc>
                <a:spcPct val="100000"/>
              </a:lnSpc>
              <a:spcBef>
                <a:spcPts val="0"/>
              </a:spcBef>
              <a:spcAft>
                <a:spcPts val="0"/>
              </a:spcAft>
              <a:buClr>
                <a:schemeClr val="dk2"/>
              </a:buClr>
              <a:buSzPts val="2200"/>
              <a:buFont typeface="Alfa Slab One"/>
              <a:buNone/>
              <a:defRPr sz="2200">
                <a:solidFill>
                  <a:schemeClr val="dk2"/>
                </a:solidFill>
                <a:latin typeface="Alfa Slab One"/>
                <a:ea typeface="Alfa Slab One"/>
                <a:cs typeface="Alfa Slab One"/>
                <a:sym typeface="Alfa Slab 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2"/>
        <p:cNvGrpSpPr/>
        <p:nvPr/>
      </p:nvGrpSpPr>
      <p:grpSpPr>
        <a:xfrm>
          <a:off x="0" y="0"/>
          <a:ext cx="0" cy="0"/>
          <a:chOff x="0" y="0"/>
          <a:chExt cx="0" cy="0"/>
        </a:xfrm>
      </p:grpSpPr>
      <p:grpSp>
        <p:nvGrpSpPr>
          <p:cNvPr id="53" name="Google Shape;53;p9"/>
          <p:cNvGrpSpPr/>
          <p:nvPr/>
        </p:nvGrpSpPr>
        <p:grpSpPr>
          <a:xfrm>
            <a:off x="-245023" y="-91675"/>
            <a:ext cx="4817022" cy="5326850"/>
            <a:chOff x="-245023" y="-94025"/>
            <a:chExt cx="4817022" cy="5326850"/>
          </a:xfrm>
        </p:grpSpPr>
        <p:sp>
          <p:nvSpPr>
            <p:cNvPr id="54" name="Google Shape;54;p9"/>
            <p:cNvSpPr/>
            <p:nvPr/>
          </p:nvSpPr>
          <p:spPr>
            <a:xfrm flipH="1">
              <a:off x="-245023" y="-89325"/>
              <a:ext cx="4817022" cy="5322150"/>
            </a:xfrm>
            <a:custGeom>
              <a:avLst/>
              <a:gdLst/>
              <a:ahLst/>
              <a:cxnLst/>
              <a:rect l="l" t="t" r="r" b="b"/>
              <a:pathLst>
                <a:path w="200772" h="212886" extrusionOk="0">
                  <a:moveTo>
                    <a:pt x="198515" y="0"/>
                  </a:moveTo>
                  <a:lnTo>
                    <a:pt x="20232" y="0"/>
                  </a:lnTo>
                  <a:lnTo>
                    <a:pt x="0" y="212134"/>
                  </a:lnTo>
                  <a:lnTo>
                    <a:pt x="200772" y="212886"/>
                  </a:lnTo>
                  <a:close/>
                </a:path>
              </a:pathLst>
            </a:custGeom>
            <a:solidFill>
              <a:schemeClr val="lt2"/>
            </a:solidFill>
            <a:ln>
              <a:noFill/>
            </a:ln>
          </p:spPr>
        </p:sp>
        <p:sp>
          <p:nvSpPr>
            <p:cNvPr id="55" name="Google Shape;55;p9"/>
            <p:cNvSpPr/>
            <p:nvPr/>
          </p:nvSpPr>
          <p:spPr>
            <a:xfrm>
              <a:off x="4162800" y="-94025"/>
              <a:ext cx="261375" cy="2045175"/>
            </a:xfrm>
            <a:custGeom>
              <a:avLst/>
              <a:gdLst/>
              <a:ahLst/>
              <a:cxnLst/>
              <a:rect l="l" t="t" r="r" b="b"/>
              <a:pathLst>
                <a:path w="10455" h="81807" extrusionOk="0">
                  <a:moveTo>
                    <a:pt x="6505" y="81807"/>
                  </a:moveTo>
                  <a:lnTo>
                    <a:pt x="10455" y="0"/>
                  </a:lnTo>
                  <a:lnTo>
                    <a:pt x="0" y="188"/>
                  </a:lnTo>
                  <a:close/>
                </a:path>
              </a:pathLst>
            </a:custGeom>
            <a:solidFill>
              <a:schemeClr val="accent2"/>
            </a:solidFill>
            <a:ln>
              <a:noFill/>
            </a:ln>
          </p:spPr>
        </p:sp>
      </p:grpSp>
      <p:sp>
        <p:nvSpPr>
          <p:cNvPr id="56" name="Google Shape;56;p9"/>
          <p:cNvSpPr txBox="1">
            <a:spLocks noGrp="1"/>
          </p:cNvSpPr>
          <p:nvPr>
            <p:ph type="title"/>
          </p:nvPr>
        </p:nvSpPr>
        <p:spPr>
          <a:xfrm>
            <a:off x="4965575" y="1763700"/>
            <a:ext cx="3069900" cy="58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algn="ctr" rtl="0">
              <a:spcBef>
                <a:spcPts val="0"/>
              </a:spcBef>
              <a:spcAft>
                <a:spcPts val="0"/>
              </a:spcAft>
              <a:buClr>
                <a:schemeClr val="dk2"/>
              </a:buClr>
              <a:buSzPts val="2400"/>
              <a:buNone/>
              <a:defRPr sz="2400">
                <a:solidFill>
                  <a:schemeClr val="dk2"/>
                </a:solidFill>
              </a:defRPr>
            </a:lvl2pPr>
            <a:lvl3pPr lvl="2" algn="ctr" rtl="0">
              <a:spcBef>
                <a:spcPts val="0"/>
              </a:spcBef>
              <a:spcAft>
                <a:spcPts val="0"/>
              </a:spcAft>
              <a:buClr>
                <a:schemeClr val="dk2"/>
              </a:buClr>
              <a:buSzPts val="2400"/>
              <a:buNone/>
              <a:defRPr sz="2400">
                <a:solidFill>
                  <a:schemeClr val="dk2"/>
                </a:solidFill>
              </a:defRPr>
            </a:lvl3pPr>
            <a:lvl4pPr lvl="3" algn="ctr" rtl="0">
              <a:spcBef>
                <a:spcPts val="0"/>
              </a:spcBef>
              <a:spcAft>
                <a:spcPts val="0"/>
              </a:spcAft>
              <a:buClr>
                <a:schemeClr val="dk2"/>
              </a:buClr>
              <a:buSzPts val="2400"/>
              <a:buNone/>
              <a:defRPr sz="2400">
                <a:solidFill>
                  <a:schemeClr val="dk2"/>
                </a:solidFill>
              </a:defRPr>
            </a:lvl4pPr>
            <a:lvl5pPr lvl="4" algn="ctr" rtl="0">
              <a:spcBef>
                <a:spcPts val="0"/>
              </a:spcBef>
              <a:spcAft>
                <a:spcPts val="0"/>
              </a:spcAft>
              <a:buClr>
                <a:schemeClr val="dk2"/>
              </a:buClr>
              <a:buSzPts val="2400"/>
              <a:buNone/>
              <a:defRPr sz="2400">
                <a:solidFill>
                  <a:schemeClr val="dk2"/>
                </a:solidFill>
              </a:defRPr>
            </a:lvl5pPr>
            <a:lvl6pPr lvl="5" algn="ctr" rtl="0">
              <a:spcBef>
                <a:spcPts val="0"/>
              </a:spcBef>
              <a:spcAft>
                <a:spcPts val="0"/>
              </a:spcAft>
              <a:buClr>
                <a:schemeClr val="dk2"/>
              </a:buClr>
              <a:buSzPts val="2400"/>
              <a:buNone/>
              <a:defRPr sz="2400">
                <a:solidFill>
                  <a:schemeClr val="dk2"/>
                </a:solidFill>
              </a:defRPr>
            </a:lvl6pPr>
            <a:lvl7pPr lvl="6" algn="ctr" rtl="0">
              <a:spcBef>
                <a:spcPts val="0"/>
              </a:spcBef>
              <a:spcAft>
                <a:spcPts val="0"/>
              </a:spcAft>
              <a:buClr>
                <a:schemeClr val="dk2"/>
              </a:buClr>
              <a:buSzPts val="2400"/>
              <a:buNone/>
              <a:defRPr sz="2400">
                <a:solidFill>
                  <a:schemeClr val="dk2"/>
                </a:solidFill>
              </a:defRPr>
            </a:lvl7pPr>
            <a:lvl8pPr lvl="7" algn="ctr" rtl="0">
              <a:spcBef>
                <a:spcPts val="0"/>
              </a:spcBef>
              <a:spcAft>
                <a:spcPts val="0"/>
              </a:spcAft>
              <a:buClr>
                <a:schemeClr val="dk2"/>
              </a:buClr>
              <a:buSzPts val="2400"/>
              <a:buNone/>
              <a:defRPr sz="2400">
                <a:solidFill>
                  <a:schemeClr val="dk2"/>
                </a:solidFill>
              </a:defRPr>
            </a:lvl8pPr>
            <a:lvl9pPr lvl="8" algn="ctr" rtl="0">
              <a:spcBef>
                <a:spcPts val="0"/>
              </a:spcBef>
              <a:spcAft>
                <a:spcPts val="0"/>
              </a:spcAft>
              <a:buClr>
                <a:schemeClr val="dk2"/>
              </a:buClr>
              <a:buSzPts val="2400"/>
              <a:buNone/>
              <a:defRPr sz="2400">
                <a:solidFill>
                  <a:schemeClr val="dk2"/>
                </a:solidFill>
              </a:defRPr>
            </a:lvl9pPr>
          </a:lstStyle>
          <a:p>
            <a:endParaRPr/>
          </a:p>
        </p:txBody>
      </p:sp>
      <p:sp>
        <p:nvSpPr>
          <p:cNvPr id="57" name="Google Shape;57;p9"/>
          <p:cNvSpPr txBox="1">
            <a:spLocks noGrp="1"/>
          </p:cNvSpPr>
          <p:nvPr>
            <p:ph type="subTitle" idx="1"/>
          </p:nvPr>
        </p:nvSpPr>
        <p:spPr>
          <a:xfrm>
            <a:off x="4965575" y="2292800"/>
            <a:ext cx="3069900" cy="115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solidFill>
                  <a:schemeClr val="dk2"/>
                </a:solidFill>
              </a:defRPr>
            </a:lvl2pPr>
            <a:lvl3pPr lvl="2" algn="ctr" rtl="0">
              <a:lnSpc>
                <a:spcPct val="100000"/>
              </a:lnSpc>
              <a:spcBef>
                <a:spcPts val="0"/>
              </a:spcBef>
              <a:spcAft>
                <a:spcPts val="0"/>
              </a:spcAft>
              <a:buNone/>
              <a:defRPr sz="1600">
                <a:solidFill>
                  <a:schemeClr val="dk2"/>
                </a:solidFill>
              </a:defRPr>
            </a:lvl3pPr>
            <a:lvl4pPr lvl="3" algn="ctr" rtl="0">
              <a:lnSpc>
                <a:spcPct val="100000"/>
              </a:lnSpc>
              <a:spcBef>
                <a:spcPts val="0"/>
              </a:spcBef>
              <a:spcAft>
                <a:spcPts val="0"/>
              </a:spcAft>
              <a:buNone/>
              <a:defRPr sz="1600">
                <a:solidFill>
                  <a:schemeClr val="dk2"/>
                </a:solidFill>
              </a:defRPr>
            </a:lvl4pPr>
            <a:lvl5pPr lvl="4" algn="ctr" rtl="0">
              <a:lnSpc>
                <a:spcPct val="100000"/>
              </a:lnSpc>
              <a:spcBef>
                <a:spcPts val="0"/>
              </a:spcBef>
              <a:spcAft>
                <a:spcPts val="0"/>
              </a:spcAft>
              <a:buNone/>
              <a:defRPr sz="1600">
                <a:solidFill>
                  <a:schemeClr val="dk2"/>
                </a:solidFill>
              </a:defRPr>
            </a:lvl5pPr>
            <a:lvl6pPr lvl="5" algn="ctr" rtl="0">
              <a:lnSpc>
                <a:spcPct val="100000"/>
              </a:lnSpc>
              <a:spcBef>
                <a:spcPts val="0"/>
              </a:spcBef>
              <a:spcAft>
                <a:spcPts val="0"/>
              </a:spcAft>
              <a:buNone/>
              <a:defRPr sz="1600">
                <a:solidFill>
                  <a:schemeClr val="dk2"/>
                </a:solidFill>
              </a:defRPr>
            </a:lvl6pPr>
            <a:lvl7pPr lvl="6" algn="ctr" rtl="0">
              <a:lnSpc>
                <a:spcPct val="100000"/>
              </a:lnSpc>
              <a:spcBef>
                <a:spcPts val="0"/>
              </a:spcBef>
              <a:spcAft>
                <a:spcPts val="0"/>
              </a:spcAft>
              <a:buNone/>
              <a:defRPr sz="1600">
                <a:solidFill>
                  <a:schemeClr val="dk2"/>
                </a:solidFill>
              </a:defRPr>
            </a:lvl7pPr>
            <a:lvl8pPr lvl="7" algn="ctr" rtl="0">
              <a:lnSpc>
                <a:spcPct val="100000"/>
              </a:lnSpc>
              <a:spcBef>
                <a:spcPts val="0"/>
              </a:spcBef>
              <a:spcAft>
                <a:spcPts val="0"/>
              </a:spcAft>
              <a:buNone/>
              <a:defRPr sz="1600">
                <a:solidFill>
                  <a:schemeClr val="dk2"/>
                </a:solidFill>
              </a:defRPr>
            </a:lvl8pPr>
            <a:lvl9pPr lvl="8" algn="ctr" rtl="0">
              <a:lnSpc>
                <a:spcPct val="100000"/>
              </a:lnSpc>
              <a:spcBef>
                <a:spcPts val="0"/>
              </a:spcBef>
              <a:spcAft>
                <a:spcPts val="0"/>
              </a:spcAft>
              <a:buNone/>
              <a:defRPr sz="1600">
                <a:solidFill>
                  <a:schemeClr val="dk2"/>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8"/>
        <p:cNvGrpSpPr/>
        <p:nvPr/>
      </p:nvGrpSpPr>
      <p:grpSpPr>
        <a:xfrm>
          <a:off x="0" y="0"/>
          <a:ext cx="0" cy="0"/>
          <a:chOff x="0" y="0"/>
          <a:chExt cx="0" cy="0"/>
        </a:xfrm>
      </p:grpSpPr>
      <p:sp>
        <p:nvSpPr>
          <p:cNvPr id="59" name="Google Shape;59;p10"/>
          <p:cNvSpPr/>
          <p:nvPr/>
        </p:nvSpPr>
        <p:spPr>
          <a:xfrm>
            <a:off x="5259139" y="456758"/>
            <a:ext cx="4467398" cy="2801109"/>
          </a:xfrm>
          <a:custGeom>
            <a:avLst/>
            <a:gdLst/>
            <a:ahLst/>
            <a:cxnLst/>
            <a:rect l="l" t="t" r="r" b="b"/>
            <a:pathLst>
              <a:path w="156490" h="98121" extrusionOk="0">
                <a:moveTo>
                  <a:pt x="12012" y="3760"/>
                </a:moveTo>
                <a:lnTo>
                  <a:pt x="147792" y="0"/>
                </a:lnTo>
                <a:lnTo>
                  <a:pt x="156490" y="98121"/>
                </a:lnTo>
                <a:lnTo>
                  <a:pt x="0" y="93923"/>
                </a:lnTo>
                <a:close/>
              </a:path>
            </a:pathLst>
          </a:custGeom>
          <a:solidFill>
            <a:schemeClr val="accent4"/>
          </a:solidFill>
          <a:ln>
            <a:noFill/>
          </a:ln>
        </p:spPr>
      </p:sp>
      <p:sp>
        <p:nvSpPr>
          <p:cNvPr id="60" name="Google Shape;60;p10"/>
          <p:cNvSpPr txBox="1">
            <a:spLocks noGrp="1"/>
          </p:cNvSpPr>
          <p:nvPr>
            <p:ph type="title"/>
          </p:nvPr>
        </p:nvSpPr>
        <p:spPr>
          <a:xfrm flipH="1">
            <a:off x="5541600" y="1540525"/>
            <a:ext cx="2882400" cy="1161000"/>
          </a:xfrm>
          <a:prstGeom prst="rect">
            <a:avLst/>
          </a:prstGeom>
          <a:noFill/>
        </p:spPr>
        <p:txBody>
          <a:bodyPr spcFirstLastPara="1" wrap="square" lIns="91425" tIns="91425" rIns="91425" bIns="91425" anchor="ctr" anchorCtr="0">
            <a:noAutofit/>
          </a:bodyPr>
          <a:lstStyle>
            <a:lvl1pPr lvl="0" algn="r" rtl="0">
              <a:lnSpc>
                <a:spcPct val="90000"/>
              </a:lnSpc>
              <a:spcBef>
                <a:spcPts val="0"/>
              </a:spcBef>
              <a:spcAft>
                <a:spcPts val="0"/>
              </a:spcAft>
              <a:buNone/>
              <a:defRPr sz="2800"/>
            </a:lvl1pPr>
            <a:lvl2pPr lvl="1" algn="r" rtl="0">
              <a:lnSpc>
                <a:spcPct val="80000"/>
              </a:lnSpc>
              <a:spcBef>
                <a:spcPts val="0"/>
              </a:spcBef>
              <a:spcAft>
                <a:spcPts val="0"/>
              </a:spcAft>
              <a:buNone/>
              <a:defRPr sz="2800">
                <a:solidFill>
                  <a:schemeClr val="dk2"/>
                </a:solidFill>
                <a:latin typeface="Roboto"/>
                <a:ea typeface="Roboto"/>
                <a:cs typeface="Roboto"/>
                <a:sym typeface="Roboto"/>
              </a:defRPr>
            </a:lvl2pPr>
            <a:lvl3pPr lvl="2" algn="r" rtl="0">
              <a:lnSpc>
                <a:spcPct val="80000"/>
              </a:lnSpc>
              <a:spcBef>
                <a:spcPts val="0"/>
              </a:spcBef>
              <a:spcAft>
                <a:spcPts val="0"/>
              </a:spcAft>
              <a:buNone/>
              <a:defRPr sz="2800">
                <a:solidFill>
                  <a:schemeClr val="dk2"/>
                </a:solidFill>
                <a:latin typeface="Roboto"/>
                <a:ea typeface="Roboto"/>
                <a:cs typeface="Roboto"/>
                <a:sym typeface="Roboto"/>
              </a:defRPr>
            </a:lvl3pPr>
            <a:lvl4pPr lvl="3" algn="r" rtl="0">
              <a:lnSpc>
                <a:spcPct val="80000"/>
              </a:lnSpc>
              <a:spcBef>
                <a:spcPts val="0"/>
              </a:spcBef>
              <a:spcAft>
                <a:spcPts val="0"/>
              </a:spcAft>
              <a:buNone/>
              <a:defRPr sz="2800">
                <a:solidFill>
                  <a:schemeClr val="dk2"/>
                </a:solidFill>
                <a:latin typeface="Roboto"/>
                <a:ea typeface="Roboto"/>
                <a:cs typeface="Roboto"/>
                <a:sym typeface="Roboto"/>
              </a:defRPr>
            </a:lvl4pPr>
            <a:lvl5pPr lvl="4" algn="r" rtl="0">
              <a:lnSpc>
                <a:spcPct val="80000"/>
              </a:lnSpc>
              <a:spcBef>
                <a:spcPts val="0"/>
              </a:spcBef>
              <a:spcAft>
                <a:spcPts val="0"/>
              </a:spcAft>
              <a:buNone/>
              <a:defRPr sz="2800">
                <a:solidFill>
                  <a:schemeClr val="dk2"/>
                </a:solidFill>
                <a:latin typeface="Roboto"/>
                <a:ea typeface="Roboto"/>
                <a:cs typeface="Roboto"/>
                <a:sym typeface="Roboto"/>
              </a:defRPr>
            </a:lvl5pPr>
            <a:lvl6pPr lvl="5" algn="r" rtl="0">
              <a:lnSpc>
                <a:spcPct val="80000"/>
              </a:lnSpc>
              <a:spcBef>
                <a:spcPts val="0"/>
              </a:spcBef>
              <a:spcAft>
                <a:spcPts val="0"/>
              </a:spcAft>
              <a:buNone/>
              <a:defRPr sz="2800">
                <a:solidFill>
                  <a:schemeClr val="dk2"/>
                </a:solidFill>
                <a:latin typeface="Roboto"/>
                <a:ea typeface="Roboto"/>
                <a:cs typeface="Roboto"/>
                <a:sym typeface="Roboto"/>
              </a:defRPr>
            </a:lvl6pPr>
            <a:lvl7pPr lvl="6" algn="r" rtl="0">
              <a:lnSpc>
                <a:spcPct val="80000"/>
              </a:lnSpc>
              <a:spcBef>
                <a:spcPts val="0"/>
              </a:spcBef>
              <a:spcAft>
                <a:spcPts val="0"/>
              </a:spcAft>
              <a:buNone/>
              <a:defRPr sz="2800">
                <a:solidFill>
                  <a:schemeClr val="dk2"/>
                </a:solidFill>
                <a:latin typeface="Roboto"/>
                <a:ea typeface="Roboto"/>
                <a:cs typeface="Roboto"/>
                <a:sym typeface="Roboto"/>
              </a:defRPr>
            </a:lvl7pPr>
            <a:lvl8pPr lvl="7" algn="r" rtl="0">
              <a:lnSpc>
                <a:spcPct val="80000"/>
              </a:lnSpc>
              <a:spcBef>
                <a:spcPts val="0"/>
              </a:spcBef>
              <a:spcAft>
                <a:spcPts val="0"/>
              </a:spcAft>
              <a:buNone/>
              <a:defRPr sz="2800">
                <a:solidFill>
                  <a:schemeClr val="dk2"/>
                </a:solidFill>
                <a:latin typeface="Roboto"/>
                <a:ea typeface="Roboto"/>
                <a:cs typeface="Roboto"/>
                <a:sym typeface="Roboto"/>
              </a:defRPr>
            </a:lvl8pPr>
            <a:lvl9pPr lvl="8" algn="r" rtl="0">
              <a:lnSpc>
                <a:spcPct val="80000"/>
              </a:lnSpc>
              <a:spcBef>
                <a:spcPts val="0"/>
              </a:spcBef>
              <a:spcAft>
                <a:spcPts val="0"/>
              </a:spcAft>
              <a:buNone/>
              <a:defRPr sz="2800">
                <a:solidFill>
                  <a:schemeClr val="dk2"/>
                </a:solidFill>
                <a:latin typeface="Roboto"/>
                <a:ea typeface="Roboto"/>
                <a:cs typeface="Roboto"/>
                <a:sym typeface="Roboto"/>
              </a:defRPr>
            </a:lvl9pPr>
          </a:lstStyle>
          <a:p>
            <a:endParaRPr/>
          </a:p>
        </p:txBody>
      </p:sp>
      <p:grpSp>
        <p:nvGrpSpPr>
          <p:cNvPr id="61" name="Google Shape;61;p10"/>
          <p:cNvGrpSpPr/>
          <p:nvPr/>
        </p:nvGrpSpPr>
        <p:grpSpPr>
          <a:xfrm>
            <a:off x="7230637" y="781196"/>
            <a:ext cx="1198043" cy="210331"/>
            <a:chOff x="1026623" y="2953314"/>
            <a:chExt cx="5688711" cy="1008300"/>
          </a:xfrm>
        </p:grpSpPr>
        <p:sp>
          <p:nvSpPr>
            <p:cNvPr id="62" name="Google Shape;62;p10"/>
            <p:cNvSpPr/>
            <p:nvPr/>
          </p:nvSpPr>
          <p:spPr>
            <a:xfrm>
              <a:off x="1026623"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0"/>
            <p:cNvSpPr/>
            <p:nvPr/>
          </p:nvSpPr>
          <p:spPr>
            <a:xfrm>
              <a:off x="2183600"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0"/>
            <p:cNvSpPr/>
            <p:nvPr/>
          </p:nvSpPr>
          <p:spPr>
            <a:xfrm>
              <a:off x="3340578"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0"/>
            <p:cNvSpPr/>
            <p:nvPr/>
          </p:nvSpPr>
          <p:spPr>
            <a:xfrm>
              <a:off x="4497556"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0"/>
            <p:cNvSpPr/>
            <p:nvPr/>
          </p:nvSpPr>
          <p:spPr>
            <a:xfrm>
              <a:off x="5654534"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67;p10"/>
          <p:cNvSpPr/>
          <p:nvPr/>
        </p:nvSpPr>
        <p:spPr>
          <a:xfrm>
            <a:off x="5227350" y="3196050"/>
            <a:ext cx="1097200" cy="184025"/>
          </a:xfrm>
          <a:custGeom>
            <a:avLst/>
            <a:gdLst/>
            <a:ahLst/>
            <a:cxnLst/>
            <a:rect l="l" t="t" r="r" b="b"/>
            <a:pathLst>
              <a:path w="43888" h="7361" extrusionOk="0">
                <a:moveTo>
                  <a:pt x="0" y="7361"/>
                </a:moveTo>
                <a:lnTo>
                  <a:pt x="1026" y="0"/>
                </a:lnTo>
                <a:lnTo>
                  <a:pt x="43888" y="1211"/>
                </a:lnTo>
                <a:close/>
              </a:path>
            </a:pathLst>
          </a:custGeom>
          <a:solidFill>
            <a:srgbClr val="FFFAF5"/>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6" y="539500"/>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Carter One"/>
              <a:buNone/>
              <a:defRPr sz="3000">
                <a:solidFill>
                  <a:schemeClr val="dk1"/>
                </a:solidFill>
                <a:latin typeface="Carter One"/>
                <a:ea typeface="Carter One"/>
                <a:cs typeface="Carter One"/>
                <a:sym typeface="Carter One"/>
              </a:defRPr>
            </a:lvl1pPr>
            <a:lvl2pPr lvl="1">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2pPr>
            <a:lvl3pPr lvl="2">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3pPr>
            <a:lvl4pPr lvl="3">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4pPr>
            <a:lvl5pPr lvl="4">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5pPr>
            <a:lvl6pPr lvl="5">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6pPr>
            <a:lvl7pPr lvl="6">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7pPr>
            <a:lvl8pPr lvl="7">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8pPr>
            <a:lvl9pPr lvl="8">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9pPr>
          </a:lstStyle>
          <a:p>
            <a:endParaRPr/>
          </a:p>
        </p:txBody>
      </p:sp>
      <p:sp>
        <p:nvSpPr>
          <p:cNvPr id="7" name="Google Shape;7;p1"/>
          <p:cNvSpPr txBox="1">
            <a:spLocks noGrp="1"/>
          </p:cNvSpPr>
          <p:nvPr>
            <p:ph type="body" idx="1"/>
          </p:nvPr>
        </p:nvSpPr>
        <p:spPr>
          <a:xfrm>
            <a:off x="713225" y="1480575"/>
            <a:ext cx="7717500" cy="31233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1pPr>
            <a:lvl2pPr marL="914400" lvl="1"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2pPr>
            <a:lvl3pPr marL="1371600" lvl="2"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3pPr>
            <a:lvl4pPr marL="1828800" lvl="3"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4pPr>
            <a:lvl5pPr marL="2286000" lvl="4"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5pPr>
            <a:lvl6pPr marL="2743200" lvl="5"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6pPr>
            <a:lvl7pPr marL="3200400" lvl="6"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7pPr>
            <a:lvl8pPr marL="3657600" lvl="7"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8pPr>
            <a:lvl9pPr marL="4114800" lvl="8"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91"/>
        <p:cNvGrpSpPr/>
        <p:nvPr/>
      </p:nvGrpSpPr>
      <p:grpSpPr>
        <a:xfrm>
          <a:off x="0" y="0"/>
          <a:ext cx="0" cy="0"/>
          <a:chOff x="0" y="0"/>
          <a:chExt cx="0" cy="0"/>
        </a:xfrm>
      </p:grpSpPr>
      <p:sp>
        <p:nvSpPr>
          <p:cNvPr id="292" name="Google Shape;292;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93" name="Google Shape;293;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ocs.google.com/spreadsheets/d/1So0e9wkxN4rXSHYXn4JaQ0-42gmK5jW-2ic88eA19CM/copy"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3.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hyperlink" Target="https://docs.google.com/spreadsheets/d/1So0e9wkxN4rXSHYXn4JaQ0-42gmK5jW-2ic88eA19CM/copy" TargetMode="External"/><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6.xml"/><Relationship Id="rId5" Type="http://schemas.openxmlformats.org/officeDocument/2006/relationships/image" Target="../media/image19.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8" Type="http://schemas.openxmlformats.org/officeDocument/2006/relationships/hyperlink" Target="https://www.freepik.com/free-photo/minimal-interior-design_9216826.htm/?utm_source=slidesgo_template&amp;utm_medium=referral-link&amp;utm_campaign=sg_resources&amp;utm_content=freepik" TargetMode="External"/><Relationship Id="rId13" Type="http://schemas.openxmlformats.org/officeDocument/2006/relationships/hyperlink" Target="https://www.freepik.com/free-photo/high-angle-view-woman-receiving-back-massage-from-therapist_3453405.htm/?utm_source=slidesgo_template&amp;utm_medium=referral-link&amp;utm_campaign=sg_resources&amp;utm_content=freepik" TargetMode="External"/><Relationship Id="rId3" Type="http://schemas.openxmlformats.org/officeDocument/2006/relationships/hyperlink" Target="https://www.freepik.com/free-photo/brown-towels-sitting-shelf_5586594.htm/?utm_source=slidesgo_template&amp;utm_medium=referral-link&amp;utm_campaign=sg_resources&amp;utm_content=freepik" TargetMode="External"/><Relationship Id="rId7" Type="http://schemas.openxmlformats.org/officeDocument/2006/relationships/hyperlink" Target="https://www.freepik.com/free-photo/portrait-adult-male-enjoying-cup-coffee_8511668.htm/?utm_source=slidesgo_template&amp;utm_medium=referral-link&amp;utm_campaign=sg_resources&amp;utm_content=freepik" TargetMode="External"/><Relationship Id="rId12" Type="http://schemas.openxmlformats.org/officeDocument/2006/relationships/hyperlink" Target="https://www.freepik.com/free-photo/stacked-towels-brush-soap-cosmetic-bottle-wooden-surface_3329271.htm/?utm_source=slidesgo_template&amp;utm_medium=referral-link&amp;utm_campaign=sg_resources&amp;utm_content=freepik"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hyperlink" Target="https://www.freepik.com/free-photo/vase-with-flowers-bedroom_6275534.htm/?utm_source=slidesgo_template&amp;utm_medium=referral-link&amp;utm_campaign=sg_resources&amp;utm_content=freepik" TargetMode="External"/><Relationship Id="rId11" Type="http://schemas.openxmlformats.org/officeDocument/2006/relationships/hyperlink" Target="https://www.freepik.com/free-photo/top-view-spa-element-collection_4742899.htm/?utm_source=slidesgo_template&amp;utm_medium=referral-link&amp;utm_campaign=sg_resources&amp;utm_content=freepik" TargetMode="External"/><Relationship Id="rId5" Type="http://schemas.openxmlformats.org/officeDocument/2006/relationships/hyperlink" Target="https://www.freepik.com/free-photo/couple-cuddling-bed-having-breakfast_3423926.htm/?utm_source=slidesgo_template&amp;utm_medium=referral-link&amp;utm_campaign=sg_resources&amp;utm_content=freepik" TargetMode="External"/><Relationship Id="rId15" Type="http://schemas.openxmlformats.org/officeDocument/2006/relationships/hyperlink" Target="https://www.freepik.com/free-photo/portrait-smiling-chambermaid-holding-soft-white-pillow-hand_3688723.htm/?utm_source=slidesgo_template&amp;utm_medium=referral-link&amp;utm_campaign=sg_resources&amp;utm_content=freepik" TargetMode="External"/><Relationship Id="rId10" Type="http://schemas.openxmlformats.org/officeDocument/2006/relationships/hyperlink" Target="https://www.freepik.com/free-photo/high-angle-woman-eating-breakfast-bed_6273285.htm#position=1/?utm_source=slidesgo_template&amp;utm_medium=referral-link&amp;utm_campaign=sg_resources&amp;utm_content=freepik" TargetMode="External"/><Relationship Id="rId4" Type="http://schemas.openxmlformats.org/officeDocument/2006/relationships/hyperlink" Target="https://www.freepik.com/free-photo/service-bell-wooden-counter_3074791.htm/?utm_source=slidesgo_template&amp;utm_medium=referral-link&amp;utm_campaign=sg_resources&amp;utm_content=freepik" TargetMode="External"/><Relationship Id="rId9" Type="http://schemas.openxmlformats.org/officeDocument/2006/relationships/hyperlink" Target="https://www.freepik.com/free-photo/close-up-tray-with-breakfast-bed_5080952.htm/?utm_source=slidesgo_template&amp;utm_medium=referral-link&amp;utm_campaign=sg_resources&amp;utm_content=freepik" TargetMode="External"/><Relationship Id="rId14" Type="http://schemas.openxmlformats.org/officeDocument/2006/relationships/hyperlink" Target="https://www.freepik.com/free-photo/young-woman-sitting-bed-stretching-her-hand-with-breakfast-table_3699877.htm/?utm_source=slidesgo_template&amp;utm_medium=referral-link&amp;utm_campaign=sg_resources&amp;utm_content=freepik"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s://www.freepik.com/free-photo/front-view-man-white-tshirt_8392357.htm/?utm_source=slidesgo_template&amp;utm_medium=referral-link&amp;utm_campaign=sg_resources&amp;utm_content=freepik" TargetMode="External"/><Relationship Id="rId13" Type="http://schemas.openxmlformats.org/officeDocument/2006/relationships/hyperlink" Target="https://www.freepik.com/free-vector/hand-drawn-karaoke-poster-template_4987581.htm/?utm_source=slidesgo_template&amp;utm_medium=referral-link&amp;utm_campaign=sg_resources&amp;utm_content=freepik" TargetMode="External"/><Relationship Id="rId18" Type="http://schemas.openxmlformats.org/officeDocument/2006/relationships/hyperlink" Target="https://www.freepik.com/free-photo/anonymous-person-with-stack-terrycloth-towels_5245470.htm/?utm_source=slidesgo_template&amp;utm_medium=referral-link&amp;utm_campaign=sg_resources&amp;utm_content=freepik" TargetMode="External"/><Relationship Id="rId3" Type="http://schemas.openxmlformats.org/officeDocument/2006/relationships/hyperlink" Target="https://www.freepik.com/free-photo/rear-view-young-woman-opening-curtains-morning_4660309.htm/?utm_source=slidesgo_template&amp;utm_medium=referral-link&amp;utm_campaign=sg_resources&amp;utm_content=freepik" TargetMode="External"/><Relationship Id="rId7" Type="http://schemas.openxmlformats.org/officeDocument/2006/relationships/hyperlink" Target="https://www.freepik.com/free-photo/alarm-clock-wooden-desk-bedroom_3279895.htm/?utm_source=slidesgo_template&amp;utm_medium=referral-link&amp;utm_campaign=sg_resources&amp;utm_content=freepik" TargetMode="External"/><Relationship Id="rId12" Type="http://schemas.openxmlformats.org/officeDocument/2006/relationships/hyperlink" Target="https://www.freepik.com/free-photo/nordic-style-office-with-desk-plants_7075932.htm/?utm_source=slidesgo_template&amp;utm_medium=referral-link&amp;utm_campaign=sg_resources&amp;utm_content=freepik" TargetMode="External"/><Relationship Id="rId17" Type="http://schemas.openxmlformats.org/officeDocument/2006/relationships/hyperlink" Target="https://www.freepik.com/free-photo/woman-wearing-bathrobe-hotel-room_4078283.htm/?utm_source=slidesgo_template&amp;utm_medium=referral-link&amp;utm_campaign=sg_resources&amp;utm_content=freepik" TargetMode="External"/><Relationship Id="rId2" Type="http://schemas.openxmlformats.org/officeDocument/2006/relationships/notesSlide" Target="../notesSlides/notesSlide37.xml"/><Relationship Id="rId16" Type="http://schemas.openxmlformats.org/officeDocument/2006/relationships/hyperlink" Target="https://www.freepik.com/free-photo/tray-with-coffee-bed_8001468.htm/?utm_source=slidesgo_template&amp;utm_medium=referral-link&amp;utm_campaign=sg_resources&amp;utm_content=freepik" TargetMode="External"/><Relationship Id="rId20" Type="http://schemas.openxmlformats.org/officeDocument/2006/relationships/hyperlink" Target="https://www.freepik.com/free-photo/spa-medical-accessories-table_5326310.htm/?utm_source=slidesgo_template&amp;utm_medium=referral-link&amp;utm_campaign=sg_resources&amp;utm_content=freepik" TargetMode="External"/><Relationship Id="rId1" Type="http://schemas.openxmlformats.org/officeDocument/2006/relationships/slideLayout" Target="../slideLayouts/slideLayout29.xml"/><Relationship Id="rId6" Type="http://schemas.openxmlformats.org/officeDocument/2006/relationships/hyperlink" Target="https://www.freepik.com/free-photo/massage-concept-with-relaxed-woman_2273518.htm/?utm_source=slidesgo_template&amp;utm_medium=referral-link&amp;utm_campaign=sg_resources&amp;utm_content=freepik" TargetMode="External"/><Relationship Id="rId11" Type="http://schemas.openxmlformats.org/officeDocument/2006/relationships/hyperlink" Target="https://www.freepik.com/free-photo/portrait-adult-male-enjoying-cup-coffee_8511684.htm/?utm_source=slidesgo_template&amp;utm_medium=referral-link&amp;utm_campaign=sg_resources&amp;utm_content=freepik" TargetMode="External"/><Relationship Id="rId5" Type="http://schemas.openxmlformats.org/officeDocument/2006/relationships/hyperlink" Target="https://www.freepik.com/free-photo/portrait-woman-sitting-bed_8046469.htm/?utm_source=slidesgo_template&amp;utm_medium=referral-link&amp;utm_campaign=sg_resources&amp;utm_content=freepik" TargetMode="External"/><Relationship Id="rId15" Type="http://schemas.openxmlformats.org/officeDocument/2006/relationships/hyperlink" Target="https://www.freepik.com/free-photo/tray-with-breakfast-bed-bright-bedroom_5080948.htm/?utm_source=slidesgo_template&amp;utm_medium=referral-link&amp;utm_campaign=sg_resources&amp;utm_content=freepik" TargetMode="External"/><Relationship Id="rId10" Type="http://schemas.openxmlformats.org/officeDocument/2006/relationships/hyperlink" Target="https://www.freepik.com/free-photo/cheerful-woman-white-t-shirt_1977108.htm/?utm_source=slidesgo_template&amp;utm_medium=referral-link&amp;utm_campaign=sg_resources&amp;utm_content=freepik" TargetMode="External"/><Relationship Id="rId19" Type="http://schemas.openxmlformats.org/officeDocument/2006/relationships/hyperlink" Target="https://www.freepik.com/free-photo/close-up-person-with-white-shoes-wooden-floor_5566881.htm/?utm_source=slidesgo_template&amp;utm_medium=referral-link&amp;utm_campaign=sg_resources&amp;utm_content=freepik" TargetMode="External"/><Relationship Id="rId4" Type="http://schemas.openxmlformats.org/officeDocument/2006/relationships/hyperlink" Target="https://www.freepik.com/free-photo/luxurious-vintage-bedroom-design_5524292.htm/?utm_source=slidesgo_template&amp;utm_medium=referral-link&amp;utm_campaign=sg_resources&amp;utm_content=freepik" TargetMode="External"/><Relationship Id="rId9" Type="http://schemas.openxmlformats.org/officeDocument/2006/relationships/hyperlink" Target="https://www.freepik.com/free-photo/cheerful-adult-woman_1986489.htm/?utm_source=slidesgo_template&amp;utm_medium=referral-link&amp;utm_campaign=sg_resources&amp;utm_content=freepik" TargetMode="External"/><Relationship Id="rId14" Type="http://schemas.openxmlformats.org/officeDocument/2006/relationships/hyperlink" Target="https://www.freepik.com/free-vector/collection-flat-gadgets_888093.htm#page=2&amp;query=devices&amp;position=35/?utm_source=slidesgo_template&amp;utm_medium=referral-link&amp;utm_campaign=sg_resources&amp;utm_content=freepik"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8.xml"/><Relationship Id="rId1" Type="http://schemas.openxmlformats.org/officeDocument/2006/relationships/slideLayout" Target="../slideLayouts/slideLayout30.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9.xml"/><Relationship Id="rId1" Type="http://schemas.openxmlformats.org/officeDocument/2006/relationships/slideLayout" Target="../slideLayouts/slideLayout30.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fonts.google.com/specimen/Carter+One" TargetMode="External"/><Relationship Id="rId2" Type="http://schemas.openxmlformats.org/officeDocument/2006/relationships/notesSlide" Target="../notesSlides/notesSlide40.xml"/><Relationship Id="rId1" Type="http://schemas.openxmlformats.org/officeDocument/2006/relationships/slideLayout" Target="../slideLayouts/slideLayout30.xml"/><Relationship Id="rId4" Type="http://schemas.openxmlformats.org/officeDocument/2006/relationships/hyperlink" Target="https://fonts.google.com/specimen/Livvic" TargetMode="External"/></Relationships>
</file>

<file path=ppt/slides/_rels/slide45.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12" Type="http://schemas.openxmlformats.org/officeDocument/2006/relationships/image" Target="../media/image28.gif"/><Relationship Id="rId2" Type="http://schemas.openxmlformats.org/officeDocument/2006/relationships/notesSlide" Target="../notesSlides/notesSlide41.xml"/><Relationship Id="rId1" Type="http://schemas.openxmlformats.org/officeDocument/2006/relationships/slideLayout" Target="../slideLayouts/slideLayout30.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27.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26.gif"/><Relationship Id="rId4" Type="http://schemas.openxmlformats.org/officeDocument/2006/relationships/image" Target="../media/image24.gif"/><Relationship Id="rId9" Type="http://schemas.openxmlformats.org/officeDocument/2006/relationships/image" Target="../media/image25.gif"/></Relationships>
</file>

<file path=ppt/slides/_rels/slide46.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2.xml"/><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5.xml"/><Relationship Id="rId1" Type="http://schemas.openxmlformats.org/officeDocument/2006/relationships/slideLayout" Target="../slideLayouts/slideLayout30.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slide" Target="slide52.xml"/><Relationship Id="rId3" Type="http://schemas.openxmlformats.org/officeDocument/2006/relationships/hyperlink" Target="http://bit.ly/2Tynxth" TargetMode="External"/><Relationship Id="rId7" Type="http://schemas.openxmlformats.org/officeDocument/2006/relationships/slide" Target="slide39.xml"/><Relationship Id="rId12" Type="http://schemas.openxmlformats.org/officeDocument/2006/relationships/slide" Target="slide46.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slide" Target="slide40.xml"/><Relationship Id="rId11"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5" Type="http://schemas.openxmlformats.org/officeDocument/2006/relationships/hyperlink" Target="http://bit.ly/33VAFh3" TargetMode="External"/><Relationship Id="rId10" Type="http://schemas.openxmlformats.org/officeDocument/2006/relationships/slide" Target="slide45.xml"/><Relationship Id="rId4" Type="http://schemas.openxmlformats.org/officeDocument/2006/relationships/hyperlink" Target="http://bit.ly/30B07Gq" TargetMode="External"/><Relationship Id="rId9" Type="http://schemas.openxmlformats.org/officeDocument/2006/relationships/slide" Target="slide4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Google Shape;299;p33"/>
          <p:cNvPicPr preferRelativeResize="0"/>
          <p:nvPr/>
        </p:nvPicPr>
        <p:blipFill rotWithShape="1">
          <a:blip r:embed="rId3">
            <a:alphaModFix/>
          </a:blip>
          <a:srcRect l="11394" t="-210" r="4579" b="209"/>
          <a:stretch/>
        </p:blipFill>
        <p:spPr>
          <a:xfrm rot="138568">
            <a:off x="3813497" y="336886"/>
            <a:ext cx="5628880" cy="4469729"/>
          </a:xfrm>
          <a:prstGeom prst="rect">
            <a:avLst/>
          </a:prstGeom>
          <a:noFill/>
          <a:ln>
            <a:noFill/>
          </a:ln>
        </p:spPr>
      </p:pic>
      <p:grpSp>
        <p:nvGrpSpPr>
          <p:cNvPr id="300" name="Google Shape;300;p33"/>
          <p:cNvGrpSpPr/>
          <p:nvPr/>
        </p:nvGrpSpPr>
        <p:grpSpPr>
          <a:xfrm>
            <a:off x="295607" y="865280"/>
            <a:ext cx="4711051" cy="3412937"/>
            <a:chOff x="3958700" y="1446124"/>
            <a:chExt cx="4125625" cy="2988823"/>
          </a:xfrm>
        </p:grpSpPr>
        <p:sp>
          <p:nvSpPr>
            <p:cNvPr id="301" name="Google Shape;301;p33"/>
            <p:cNvSpPr/>
            <p:nvPr/>
          </p:nvSpPr>
          <p:spPr>
            <a:xfrm>
              <a:off x="3996300" y="1504500"/>
              <a:ext cx="4080950" cy="2849150"/>
            </a:xfrm>
            <a:custGeom>
              <a:avLst/>
              <a:gdLst/>
              <a:ahLst/>
              <a:cxnLst/>
              <a:rect l="l" t="t" r="r" b="b"/>
              <a:pathLst>
                <a:path w="163238" h="113966" extrusionOk="0">
                  <a:moveTo>
                    <a:pt x="16550" y="3761"/>
                  </a:moveTo>
                  <a:lnTo>
                    <a:pt x="152330" y="0"/>
                  </a:lnTo>
                  <a:lnTo>
                    <a:pt x="163238" y="113966"/>
                  </a:lnTo>
                  <a:lnTo>
                    <a:pt x="0" y="84252"/>
                  </a:lnTo>
                  <a:close/>
                </a:path>
              </a:pathLst>
            </a:custGeom>
            <a:solidFill>
              <a:schemeClr val="lt2"/>
            </a:solidFill>
            <a:ln>
              <a:noFill/>
            </a:ln>
          </p:spPr>
        </p:sp>
        <p:sp>
          <p:nvSpPr>
            <p:cNvPr id="302" name="Google Shape;302;p33"/>
            <p:cNvSpPr/>
            <p:nvPr/>
          </p:nvSpPr>
          <p:spPr>
            <a:xfrm>
              <a:off x="3958700" y="1904125"/>
              <a:ext cx="332425" cy="1694925"/>
            </a:xfrm>
            <a:custGeom>
              <a:avLst/>
              <a:gdLst/>
              <a:ahLst/>
              <a:cxnLst/>
              <a:rect l="l" t="t" r="r" b="b"/>
              <a:pathLst>
                <a:path w="13297" h="67797" extrusionOk="0">
                  <a:moveTo>
                    <a:pt x="0" y="67797"/>
                  </a:moveTo>
                  <a:lnTo>
                    <a:pt x="6151" y="0"/>
                  </a:lnTo>
                  <a:lnTo>
                    <a:pt x="13297" y="1129"/>
                  </a:lnTo>
                  <a:close/>
                </a:path>
              </a:pathLst>
            </a:custGeom>
            <a:solidFill>
              <a:schemeClr val="accent1"/>
            </a:solidFill>
            <a:ln>
              <a:noFill/>
            </a:ln>
          </p:spPr>
        </p:sp>
        <p:sp>
          <p:nvSpPr>
            <p:cNvPr id="303" name="Google Shape;303;p33"/>
            <p:cNvSpPr/>
            <p:nvPr/>
          </p:nvSpPr>
          <p:spPr>
            <a:xfrm>
              <a:off x="4420426" y="1446124"/>
              <a:ext cx="1256700" cy="108150"/>
            </a:xfrm>
            <a:custGeom>
              <a:avLst/>
              <a:gdLst/>
              <a:ahLst/>
              <a:cxnLst/>
              <a:rect l="l" t="t" r="r" b="b"/>
              <a:pathLst>
                <a:path w="50268" h="4326" extrusionOk="0">
                  <a:moveTo>
                    <a:pt x="50268" y="3369"/>
                  </a:moveTo>
                  <a:lnTo>
                    <a:pt x="0" y="4326"/>
                  </a:lnTo>
                  <a:lnTo>
                    <a:pt x="940" y="0"/>
                  </a:lnTo>
                  <a:close/>
                </a:path>
              </a:pathLst>
            </a:custGeom>
            <a:solidFill>
              <a:schemeClr val="accent2"/>
            </a:solidFill>
            <a:ln>
              <a:noFill/>
            </a:ln>
          </p:spPr>
        </p:sp>
        <p:sp>
          <p:nvSpPr>
            <p:cNvPr id="304" name="Google Shape;304;p33"/>
            <p:cNvSpPr/>
            <p:nvPr/>
          </p:nvSpPr>
          <p:spPr>
            <a:xfrm>
              <a:off x="7846500" y="1499800"/>
              <a:ext cx="134400" cy="1403400"/>
            </a:xfrm>
            <a:custGeom>
              <a:avLst/>
              <a:gdLst/>
              <a:ahLst/>
              <a:cxnLst/>
              <a:rect l="l" t="t" r="r" b="b"/>
              <a:pathLst>
                <a:path w="5376" h="56136" extrusionOk="0">
                  <a:moveTo>
                    <a:pt x="5376" y="56136"/>
                  </a:moveTo>
                  <a:lnTo>
                    <a:pt x="0" y="94"/>
                  </a:lnTo>
                  <a:lnTo>
                    <a:pt x="4136" y="0"/>
                  </a:lnTo>
                  <a:close/>
                </a:path>
              </a:pathLst>
            </a:custGeom>
            <a:solidFill>
              <a:schemeClr val="accent2"/>
            </a:solidFill>
            <a:ln>
              <a:noFill/>
            </a:ln>
          </p:spPr>
        </p:sp>
        <p:sp>
          <p:nvSpPr>
            <p:cNvPr id="305" name="Google Shape;305;p33"/>
            <p:cNvSpPr/>
            <p:nvPr/>
          </p:nvSpPr>
          <p:spPr>
            <a:xfrm>
              <a:off x="7212175" y="4256272"/>
              <a:ext cx="872150" cy="178675"/>
            </a:xfrm>
            <a:custGeom>
              <a:avLst/>
              <a:gdLst/>
              <a:ahLst/>
              <a:cxnLst/>
              <a:rect l="l" t="t" r="r" b="b"/>
              <a:pathLst>
                <a:path w="34886" h="7147" extrusionOk="0">
                  <a:moveTo>
                    <a:pt x="34886" y="5681"/>
                  </a:moveTo>
                  <a:lnTo>
                    <a:pt x="0" y="7147"/>
                  </a:lnTo>
                  <a:lnTo>
                    <a:pt x="2256" y="0"/>
                  </a:lnTo>
                  <a:close/>
                </a:path>
              </a:pathLst>
            </a:custGeom>
            <a:solidFill>
              <a:schemeClr val="lt2"/>
            </a:solidFill>
            <a:ln>
              <a:noFill/>
            </a:ln>
          </p:spPr>
        </p:sp>
      </p:grpSp>
      <p:sp>
        <p:nvSpPr>
          <p:cNvPr id="307" name="Google Shape;307;p33"/>
          <p:cNvSpPr txBox="1">
            <a:spLocks noGrp="1"/>
          </p:cNvSpPr>
          <p:nvPr>
            <p:ph type="subTitle" idx="1"/>
          </p:nvPr>
        </p:nvSpPr>
        <p:spPr>
          <a:xfrm>
            <a:off x="485405" y="3764701"/>
            <a:ext cx="2634593" cy="5979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latin typeface="Livvic"/>
                <a:ea typeface="Livvic"/>
                <a:cs typeface="Livvic"/>
                <a:sym typeface="Livvic"/>
              </a:rPr>
              <a:t>Best choice for newcomer</a:t>
            </a:r>
            <a:r>
              <a:rPr lang="vi-VN" dirty="0">
                <a:latin typeface="Livvic"/>
                <a:ea typeface="Livvic"/>
                <a:cs typeface="Livvic"/>
                <a:sym typeface="Livvic"/>
              </a:rPr>
              <a:t>s</a:t>
            </a:r>
            <a:r>
              <a:rPr lang="en" dirty="0">
                <a:latin typeface="Livvic"/>
                <a:ea typeface="Livvic"/>
                <a:cs typeface="Livvic"/>
                <a:sym typeface="Livvic"/>
              </a:rPr>
              <a:t> to Singapore</a:t>
            </a:r>
            <a:endParaRPr dirty="0">
              <a:latin typeface="Livvic"/>
              <a:ea typeface="Livvic"/>
              <a:cs typeface="Livvic"/>
              <a:sym typeface="Livvic"/>
            </a:endParaRPr>
          </a:p>
        </p:txBody>
      </p:sp>
      <p:sp>
        <p:nvSpPr>
          <p:cNvPr id="308" name="Google Shape;308;p33"/>
          <p:cNvSpPr/>
          <p:nvPr/>
        </p:nvSpPr>
        <p:spPr>
          <a:xfrm>
            <a:off x="7602425" y="270825"/>
            <a:ext cx="1647300" cy="117700"/>
          </a:xfrm>
          <a:custGeom>
            <a:avLst/>
            <a:gdLst/>
            <a:ahLst/>
            <a:cxnLst/>
            <a:rect l="l" t="t" r="r" b="b"/>
            <a:pathLst>
              <a:path w="65892" h="4708" extrusionOk="0">
                <a:moveTo>
                  <a:pt x="0" y="2143"/>
                </a:moveTo>
                <a:lnTo>
                  <a:pt x="65892" y="0"/>
                </a:lnTo>
                <a:lnTo>
                  <a:pt x="65501" y="4708"/>
                </a:lnTo>
                <a:close/>
              </a:path>
            </a:pathLst>
          </a:custGeom>
          <a:solidFill>
            <a:schemeClr val="lt2"/>
          </a:solidFill>
          <a:ln>
            <a:noFill/>
          </a:ln>
        </p:spPr>
      </p:sp>
      <p:pic>
        <p:nvPicPr>
          <p:cNvPr id="4" name="Picture 3">
            <a:extLst>
              <a:ext uri="{FF2B5EF4-FFF2-40B4-BE49-F238E27FC236}">
                <a16:creationId xmlns:a16="http://schemas.microsoft.com/office/drawing/2014/main" id="{566BFF57-A8BF-488B-F08A-669E4195B039}"/>
              </a:ext>
            </a:extLst>
          </p:cNvPr>
          <p:cNvPicPr>
            <a:picLocks noChangeAspect="1"/>
          </p:cNvPicPr>
          <p:nvPr/>
        </p:nvPicPr>
        <p:blipFill>
          <a:blip r:embed="rId4">
            <a:duotone>
              <a:prstClr val="black"/>
              <a:srgbClr val="916452">
                <a:tint val="45000"/>
                <a:satMod val="400000"/>
              </a:srgbClr>
            </a:duotone>
            <a:extLst>
              <a:ext uri="{28A0092B-C50C-407E-A947-70E740481C1C}">
                <a14:useLocalDpi xmlns:a14="http://schemas.microsoft.com/office/drawing/2010/main" val="0"/>
              </a:ext>
            </a:extLst>
          </a:blip>
          <a:stretch>
            <a:fillRect/>
          </a:stretch>
        </p:blipFill>
        <p:spPr>
          <a:xfrm>
            <a:off x="919175" y="1809114"/>
            <a:ext cx="3499994" cy="109374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0" name="Google Shape;410;p38"/>
          <p:cNvPicPr preferRelativeResize="0"/>
          <p:nvPr/>
        </p:nvPicPr>
        <p:blipFill rotWithShape="1">
          <a:blip r:embed="rId3">
            <a:alphaModFix/>
          </a:blip>
          <a:srcRect l="-359" t="-385" r="360" b="27563"/>
          <a:stretch/>
        </p:blipFill>
        <p:spPr>
          <a:xfrm rot="120004">
            <a:off x="845048" y="7817"/>
            <a:ext cx="7459454" cy="3621542"/>
          </a:xfrm>
          <a:prstGeom prst="rect">
            <a:avLst/>
          </a:prstGeom>
          <a:noFill/>
          <a:ln>
            <a:noFill/>
          </a:ln>
        </p:spPr>
      </p:pic>
      <p:grpSp>
        <p:nvGrpSpPr>
          <p:cNvPr id="411" name="Google Shape;411;p38"/>
          <p:cNvGrpSpPr/>
          <p:nvPr/>
        </p:nvGrpSpPr>
        <p:grpSpPr>
          <a:xfrm rot="548462">
            <a:off x="1262510" y="2184710"/>
            <a:ext cx="6715892" cy="3611865"/>
            <a:chOff x="3513333" y="-241700"/>
            <a:chExt cx="6224749" cy="3347724"/>
          </a:xfrm>
        </p:grpSpPr>
        <p:sp>
          <p:nvSpPr>
            <p:cNvPr id="412" name="Google Shape;412;p38"/>
            <p:cNvSpPr/>
            <p:nvPr/>
          </p:nvSpPr>
          <p:spPr>
            <a:xfrm>
              <a:off x="3705107" y="-114301"/>
              <a:ext cx="6032975" cy="3206400"/>
            </a:xfrm>
            <a:custGeom>
              <a:avLst/>
              <a:gdLst/>
              <a:ahLst/>
              <a:cxnLst/>
              <a:rect l="l" t="t" r="r" b="b"/>
              <a:pathLst>
                <a:path w="241319" h="128256" extrusionOk="0">
                  <a:moveTo>
                    <a:pt x="11791" y="128256"/>
                  </a:moveTo>
                  <a:lnTo>
                    <a:pt x="241319" y="94038"/>
                  </a:lnTo>
                  <a:lnTo>
                    <a:pt x="222127" y="0"/>
                  </a:lnTo>
                  <a:lnTo>
                    <a:pt x="0" y="70746"/>
                  </a:lnTo>
                  <a:close/>
                </a:path>
              </a:pathLst>
            </a:custGeom>
            <a:solidFill>
              <a:schemeClr val="lt2"/>
            </a:solidFill>
            <a:ln>
              <a:noFill/>
            </a:ln>
          </p:spPr>
        </p:sp>
        <p:sp>
          <p:nvSpPr>
            <p:cNvPr id="413" name="Google Shape;413;p38"/>
            <p:cNvSpPr/>
            <p:nvPr/>
          </p:nvSpPr>
          <p:spPr>
            <a:xfrm>
              <a:off x="3672453" y="2068574"/>
              <a:ext cx="248800" cy="1037450"/>
            </a:xfrm>
            <a:custGeom>
              <a:avLst/>
              <a:gdLst/>
              <a:ahLst/>
              <a:cxnLst/>
              <a:rect l="l" t="t" r="r" b="b"/>
              <a:pathLst>
                <a:path w="9952" h="41498" extrusionOk="0">
                  <a:moveTo>
                    <a:pt x="1952" y="0"/>
                  </a:moveTo>
                  <a:lnTo>
                    <a:pt x="0" y="41498"/>
                  </a:lnTo>
                  <a:lnTo>
                    <a:pt x="9952" y="40672"/>
                  </a:lnTo>
                  <a:close/>
                </a:path>
              </a:pathLst>
            </a:custGeom>
            <a:solidFill>
              <a:schemeClr val="accent1"/>
            </a:solidFill>
            <a:ln>
              <a:noFill/>
            </a:ln>
          </p:spPr>
        </p:sp>
        <p:sp>
          <p:nvSpPr>
            <p:cNvPr id="414" name="Google Shape;414;p38"/>
            <p:cNvSpPr/>
            <p:nvPr/>
          </p:nvSpPr>
          <p:spPr>
            <a:xfrm>
              <a:off x="9330600" y="-241700"/>
              <a:ext cx="381100" cy="1323175"/>
            </a:xfrm>
            <a:custGeom>
              <a:avLst/>
              <a:gdLst/>
              <a:ahLst/>
              <a:cxnLst/>
              <a:rect l="l" t="t" r="r" b="b"/>
              <a:pathLst>
                <a:path w="15244" h="52927" extrusionOk="0">
                  <a:moveTo>
                    <a:pt x="10005" y="52927"/>
                  </a:moveTo>
                  <a:lnTo>
                    <a:pt x="15244" y="0"/>
                  </a:lnTo>
                  <a:lnTo>
                    <a:pt x="0" y="4255"/>
                  </a:lnTo>
                  <a:close/>
                </a:path>
              </a:pathLst>
            </a:custGeom>
            <a:solidFill>
              <a:schemeClr val="accent2"/>
            </a:solidFill>
            <a:ln>
              <a:noFill/>
            </a:ln>
          </p:spPr>
        </p:sp>
        <p:sp>
          <p:nvSpPr>
            <p:cNvPr id="415" name="Google Shape;415;p38"/>
            <p:cNvSpPr/>
            <p:nvPr/>
          </p:nvSpPr>
          <p:spPr>
            <a:xfrm>
              <a:off x="3513333" y="646596"/>
              <a:ext cx="2526051" cy="917111"/>
            </a:xfrm>
            <a:custGeom>
              <a:avLst/>
              <a:gdLst/>
              <a:ahLst/>
              <a:cxnLst/>
              <a:rect l="l" t="t" r="r" b="b"/>
              <a:pathLst>
                <a:path w="113149" h="41080" extrusionOk="0">
                  <a:moveTo>
                    <a:pt x="0" y="0"/>
                  </a:moveTo>
                  <a:lnTo>
                    <a:pt x="7531" y="41080"/>
                  </a:lnTo>
                  <a:lnTo>
                    <a:pt x="113149" y="7809"/>
                  </a:lnTo>
                  <a:close/>
                </a:path>
              </a:pathLst>
            </a:custGeom>
            <a:solidFill>
              <a:schemeClr val="accent2"/>
            </a:solidFill>
            <a:ln>
              <a:noFill/>
            </a:ln>
          </p:spPr>
        </p:sp>
      </p:grpSp>
      <p:sp>
        <p:nvSpPr>
          <p:cNvPr id="416" name="Google Shape;416;p38"/>
          <p:cNvSpPr txBox="1">
            <a:spLocks noGrp="1"/>
          </p:cNvSpPr>
          <p:nvPr>
            <p:ph type="title"/>
          </p:nvPr>
        </p:nvSpPr>
        <p:spPr>
          <a:xfrm>
            <a:off x="1549500" y="3846050"/>
            <a:ext cx="6045000" cy="1012200"/>
          </a:xfrm>
          <a:prstGeom prst="rect">
            <a:avLst/>
          </a:prstGeom>
        </p:spPr>
        <p:txBody>
          <a:bodyPr spcFirstLastPara="1" wrap="square" lIns="91425" tIns="91425" rIns="91425" bIns="91425" anchor="ctr" anchorCtr="0">
            <a:noAutofit/>
          </a:bodyPr>
          <a:lstStyle/>
          <a:p>
            <a:pPr marL="91440" marR="0" lvl="0" indent="0" algn="ctr" rtl="0">
              <a:lnSpc>
                <a:spcPct val="100000"/>
              </a:lnSpc>
              <a:spcBef>
                <a:spcPts val="0"/>
              </a:spcBef>
              <a:spcAft>
                <a:spcPts val="0"/>
              </a:spcAft>
              <a:buNone/>
            </a:pPr>
            <a:r>
              <a:rPr lang="en"/>
              <a:t>Business Overview</a:t>
            </a:r>
            <a:endParaRPr/>
          </a:p>
        </p:txBody>
      </p:sp>
      <p:sp>
        <p:nvSpPr>
          <p:cNvPr id="417" name="Google Shape;417;p38"/>
          <p:cNvSpPr txBox="1">
            <a:spLocks noGrp="1"/>
          </p:cNvSpPr>
          <p:nvPr>
            <p:ph type="title" idx="2"/>
          </p:nvPr>
        </p:nvSpPr>
        <p:spPr>
          <a:xfrm>
            <a:off x="1444716" y="2669259"/>
            <a:ext cx="1095000" cy="9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39"/>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 Trends</a:t>
            </a:r>
            <a:endParaRPr/>
          </a:p>
        </p:txBody>
      </p:sp>
      <p:sp>
        <p:nvSpPr>
          <p:cNvPr id="423" name="Google Shape;423;p39"/>
          <p:cNvSpPr txBox="1"/>
          <p:nvPr/>
        </p:nvSpPr>
        <p:spPr>
          <a:xfrm>
            <a:off x="1095006" y="4197955"/>
            <a:ext cx="4303500" cy="57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Livvic"/>
                <a:ea typeface="Livvic"/>
                <a:cs typeface="Livvic"/>
                <a:sym typeface="Livvic"/>
              </a:rPr>
              <a:t>To modify this graph, click on it, follow the link, change the data and paste the resulting graph here, replacing this one</a:t>
            </a:r>
            <a:endParaRPr sz="1200">
              <a:solidFill>
                <a:schemeClr val="dk1"/>
              </a:solidFill>
              <a:latin typeface="Livvic"/>
              <a:ea typeface="Livvic"/>
              <a:cs typeface="Livvic"/>
              <a:sym typeface="Livvic"/>
            </a:endParaRPr>
          </a:p>
        </p:txBody>
      </p:sp>
      <p:sp>
        <p:nvSpPr>
          <p:cNvPr id="424" name="Google Shape;424;p39"/>
          <p:cNvSpPr txBox="1">
            <a:spLocks noGrp="1"/>
          </p:cNvSpPr>
          <p:nvPr>
            <p:ph type="title" idx="4294967295"/>
          </p:nvPr>
        </p:nvSpPr>
        <p:spPr>
          <a:xfrm>
            <a:off x="5854000" y="2329875"/>
            <a:ext cx="2308800" cy="3294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Livvic"/>
                <a:ea typeface="Livvic"/>
                <a:cs typeface="Livvic"/>
                <a:sym typeface="Livvic"/>
              </a:rPr>
              <a:t>Mars</a:t>
            </a:r>
            <a:endParaRPr sz="1600" b="1">
              <a:latin typeface="Livvic"/>
              <a:ea typeface="Livvic"/>
              <a:cs typeface="Livvic"/>
              <a:sym typeface="Livvic"/>
            </a:endParaRPr>
          </a:p>
        </p:txBody>
      </p:sp>
      <p:sp>
        <p:nvSpPr>
          <p:cNvPr id="425" name="Google Shape;425;p39"/>
          <p:cNvSpPr txBox="1">
            <a:spLocks noGrp="1"/>
          </p:cNvSpPr>
          <p:nvPr>
            <p:ph type="subTitle" idx="4294967295"/>
          </p:nvPr>
        </p:nvSpPr>
        <p:spPr>
          <a:xfrm>
            <a:off x="5854000" y="2609602"/>
            <a:ext cx="2308800" cy="576000"/>
          </a:xfrm>
          <a:prstGeom prst="rect">
            <a:avLst/>
          </a:prstGeom>
          <a:noFill/>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400"/>
              <a:t>It’s full of iron oxide, giving the planet its reddish cast </a:t>
            </a:r>
            <a:endParaRPr sz="1400"/>
          </a:p>
        </p:txBody>
      </p:sp>
      <p:sp>
        <p:nvSpPr>
          <p:cNvPr id="426" name="Google Shape;426;p39"/>
          <p:cNvSpPr txBox="1">
            <a:spLocks noGrp="1"/>
          </p:cNvSpPr>
          <p:nvPr>
            <p:ph type="title" idx="4294967295"/>
          </p:nvPr>
        </p:nvSpPr>
        <p:spPr>
          <a:xfrm>
            <a:off x="5854000" y="3862443"/>
            <a:ext cx="2308800" cy="3294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Livvic"/>
                <a:ea typeface="Livvic"/>
                <a:cs typeface="Livvic"/>
                <a:sym typeface="Livvic"/>
              </a:rPr>
              <a:t>Saturn</a:t>
            </a:r>
            <a:endParaRPr sz="1600" b="1">
              <a:latin typeface="Livvic"/>
              <a:ea typeface="Livvic"/>
              <a:cs typeface="Livvic"/>
              <a:sym typeface="Livvic"/>
            </a:endParaRPr>
          </a:p>
        </p:txBody>
      </p:sp>
      <p:sp>
        <p:nvSpPr>
          <p:cNvPr id="427" name="Google Shape;427;p39"/>
          <p:cNvSpPr txBox="1">
            <a:spLocks noGrp="1"/>
          </p:cNvSpPr>
          <p:nvPr>
            <p:ph type="subTitle" idx="4294967295"/>
          </p:nvPr>
        </p:nvSpPr>
        <p:spPr>
          <a:xfrm>
            <a:off x="5854000" y="4142161"/>
            <a:ext cx="2308800" cy="5760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 sz="1400"/>
              <a:t>It’s a gas giant, composed of hydrogen and helium</a:t>
            </a:r>
            <a:endParaRPr sz="1400"/>
          </a:p>
        </p:txBody>
      </p:sp>
      <p:sp>
        <p:nvSpPr>
          <p:cNvPr id="428" name="Google Shape;428;p39"/>
          <p:cNvSpPr/>
          <p:nvPr/>
        </p:nvSpPr>
        <p:spPr>
          <a:xfrm rot="-5400000" flipH="1">
            <a:off x="5831669" y="3289707"/>
            <a:ext cx="513500" cy="581975"/>
          </a:xfrm>
          <a:custGeom>
            <a:avLst/>
            <a:gdLst/>
            <a:ahLst/>
            <a:cxnLst/>
            <a:rect l="l" t="t" r="r" b="b"/>
            <a:pathLst>
              <a:path w="20540" h="23279" extrusionOk="0">
                <a:moveTo>
                  <a:pt x="0" y="5477"/>
                </a:moveTo>
                <a:lnTo>
                  <a:pt x="19855" y="0"/>
                </a:lnTo>
                <a:lnTo>
                  <a:pt x="20540" y="23279"/>
                </a:lnTo>
                <a:close/>
              </a:path>
            </a:pathLst>
          </a:custGeom>
          <a:solidFill>
            <a:schemeClr val="accent2"/>
          </a:solidFill>
          <a:ln>
            <a:noFill/>
          </a:ln>
        </p:spPr>
      </p:sp>
      <p:sp>
        <p:nvSpPr>
          <p:cNvPr id="429" name="Google Shape;429;p39"/>
          <p:cNvSpPr txBox="1">
            <a:spLocks noGrp="1"/>
          </p:cNvSpPr>
          <p:nvPr>
            <p:ph type="title" idx="4294967295"/>
          </p:nvPr>
        </p:nvSpPr>
        <p:spPr>
          <a:xfrm>
            <a:off x="5854000" y="3513245"/>
            <a:ext cx="459600" cy="3294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sz="1600"/>
              <a:t>2</a:t>
            </a:r>
            <a:endParaRPr sz="1600"/>
          </a:p>
        </p:txBody>
      </p:sp>
      <p:sp>
        <p:nvSpPr>
          <p:cNvPr id="430" name="Google Shape;430;p39"/>
          <p:cNvSpPr/>
          <p:nvPr/>
        </p:nvSpPr>
        <p:spPr>
          <a:xfrm rot="-6934097" flipH="1">
            <a:off x="5755477" y="1738335"/>
            <a:ext cx="513516" cy="581993"/>
          </a:xfrm>
          <a:custGeom>
            <a:avLst/>
            <a:gdLst/>
            <a:ahLst/>
            <a:cxnLst/>
            <a:rect l="l" t="t" r="r" b="b"/>
            <a:pathLst>
              <a:path w="20540" h="23279" extrusionOk="0">
                <a:moveTo>
                  <a:pt x="0" y="5477"/>
                </a:moveTo>
                <a:lnTo>
                  <a:pt x="19855" y="0"/>
                </a:lnTo>
                <a:lnTo>
                  <a:pt x="20540" y="23279"/>
                </a:lnTo>
                <a:close/>
              </a:path>
            </a:pathLst>
          </a:custGeom>
          <a:solidFill>
            <a:schemeClr val="lt2"/>
          </a:solidFill>
          <a:ln>
            <a:noFill/>
          </a:ln>
        </p:spPr>
      </p:sp>
      <p:sp>
        <p:nvSpPr>
          <p:cNvPr id="431" name="Google Shape;431;p39"/>
          <p:cNvSpPr txBox="1">
            <a:spLocks noGrp="1"/>
          </p:cNvSpPr>
          <p:nvPr>
            <p:ph type="title" idx="4294967295"/>
          </p:nvPr>
        </p:nvSpPr>
        <p:spPr>
          <a:xfrm>
            <a:off x="5854000" y="1980700"/>
            <a:ext cx="459600" cy="3294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sz="1600"/>
              <a:t>1</a:t>
            </a:r>
            <a:endParaRPr sz="1600"/>
          </a:p>
        </p:txBody>
      </p:sp>
      <p:pic>
        <p:nvPicPr>
          <p:cNvPr id="432" name="Google Shape;432;p39">
            <a:hlinkClick r:id="rId3"/>
          </p:cNvPr>
          <p:cNvPicPr preferRelativeResize="0"/>
          <p:nvPr/>
        </p:nvPicPr>
        <p:blipFill rotWithShape="1">
          <a:blip r:embed="rId4">
            <a:alphaModFix/>
          </a:blip>
          <a:srcRect l="2028" t="22301" b="6630"/>
          <a:stretch/>
        </p:blipFill>
        <p:spPr>
          <a:xfrm>
            <a:off x="1020456" y="1617337"/>
            <a:ext cx="4452600" cy="24709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grpSp>
        <p:nvGrpSpPr>
          <p:cNvPr id="437" name="Google Shape;437;p40"/>
          <p:cNvGrpSpPr/>
          <p:nvPr/>
        </p:nvGrpSpPr>
        <p:grpSpPr>
          <a:xfrm>
            <a:off x="6146113" y="2623472"/>
            <a:ext cx="1043750" cy="789850"/>
            <a:chOff x="1730175" y="2632875"/>
            <a:chExt cx="1043750" cy="789850"/>
          </a:xfrm>
        </p:grpSpPr>
        <p:sp>
          <p:nvSpPr>
            <p:cNvPr id="438" name="Google Shape;438;p40"/>
            <p:cNvSpPr/>
            <p:nvPr/>
          </p:nvSpPr>
          <p:spPr>
            <a:xfrm>
              <a:off x="1730175" y="2642275"/>
              <a:ext cx="1043750" cy="780450"/>
            </a:xfrm>
            <a:custGeom>
              <a:avLst/>
              <a:gdLst/>
              <a:ahLst/>
              <a:cxnLst/>
              <a:rect l="l" t="t" r="r" b="b"/>
              <a:pathLst>
                <a:path w="41750" h="31218" extrusionOk="0">
                  <a:moveTo>
                    <a:pt x="26329" y="0"/>
                  </a:moveTo>
                  <a:lnTo>
                    <a:pt x="41750" y="31218"/>
                  </a:lnTo>
                  <a:lnTo>
                    <a:pt x="0" y="24448"/>
                  </a:lnTo>
                  <a:close/>
                </a:path>
              </a:pathLst>
            </a:custGeom>
            <a:solidFill>
              <a:schemeClr val="accent2"/>
            </a:solidFill>
            <a:ln>
              <a:noFill/>
            </a:ln>
          </p:spPr>
        </p:sp>
        <p:sp>
          <p:nvSpPr>
            <p:cNvPr id="439" name="Google Shape;439;p40"/>
            <p:cNvSpPr/>
            <p:nvPr/>
          </p:nvSpPr>
          <p:spPr>
            <a:xfrm>
              <a:off x="2411900" y="2632875"/>
              <a:ext cx="356975" cy="517175"/>
            </a:xfrm>
            <a:custGeom>
              <a:avLst/>
              <a:gdLst/>
              <a:ahLst/>
              <a:cxnLst/>
              <a:rect l="l" t="t" r="r" b="b"/>
              <a:pathLst>
                <a:path w="14279" h="20687" extrusionOk="0">
                  <a:moveTo>
                    <a:pt x="14279" y="17029"/>
                  </a:moveTo>
                  <a:lnTo>
                    <a:pt x="10719" y="20687"/>
                  </a:lnTo>
                  <a:lnTo>
                    <a:pt x="0" y="0"/>
                  </a:lnTo>
                  <a:close/>
                </a:path>
              </a:pathLst>
            </a:custGeom>
            <a:solidFill>
              <a:schemeClr val="accent1"/>
            </a:solidFill>
            <a:ln>
              <a:noFill/>
            </a:ln>
          </p:spPr>
        </p:sp>
      </p:grpSp>
      <p:grpSp>
        <p:nvGrpSpPr>
          <p:cNvPr id="440" name="Google Shape;440;p40"/>
          <p:cNvGrpSpPr/>
          <p:nvPr/>
        </p:nvGrpSpPr>
        <p:grpSpPr>
          <a:xfrm rot="-523541">
            <a:off x="6238264" y="253485"/>
            <a:ext cx="1087071" cy="879527"/>
            <a:chOff x="1891712" y="291100"/>
            <a:chExt cx="1087100" cy="879550"/>
          </a:xfrm>
        </p:grpSpPr>
        <p:sp>
          <p:nvSpPr>
            <p:cNvPr id="441" name="Google Shape;441;p40"/>
            <p:cNvSpPr/>
            <p:nvPr/>
          </p:nvSpPr>
          <p:spPr>
            <a:xfrm>
              <a:off x="1891712" y="442600"/>
              <a:ext cx="1087100" cy="728050"/>
            </a:xfrm>
            <a:custGeom>
              <a:avLst/>
              <a:gdLst/>
              <a:ahLst/>
              <a:cxnLst/>
              <a:rect l="l" t="t" r="r" b="b"/>
              <a:pathLst>
                <a:path w="43484" h="29122" extrusionOk="0">
                  <a:moveTo>
                    <a:pt x="0" y="28183"/>
                  </a:moveTo>
                  <a:lnTo>
                    <a:pt x="12420" y="0"/>
                  </a:lnTo>
                  <a:lnTo>
                    <a:pt x="43484" y="29122"/>
                  </a:lnTo>
                  <a:close/>
                </a:path>
              </a:pathLst>
            </a:custGeom>
            <a:solidFill>
              <a:schemeClr val="lt2"/>
            </a:solidFill>
            <a:ln>
              <a:noFill/>
            </a:ln>
          </p:spPr>
        </p:sp>
        <p:sp>
          <p:nvSpPr>
            <p:cNvPr id="442" name="Google Shape;442;p40"/>
            <p:cNvSpPr/>
            <p:nvPr/>
          </p:nvSpPr>
          <p:spPr>
            <a:xfrm>
              <a:off x="2219137" y="291100"/>
              <a:ext cx="380825" cy="484650"/>
            </a:xfrm>
            <a:custGeom>
              <a:avLst/>
              <a:gdLst/>
              <a:ahLst/>
              <a:cxnLst/>
              <a:rect l="l" t="t" r="r" b="b"/>
              <a:pathLst>
                <a:path w="15233" h="19386" extrusionOk="0">
                  <a:moveTo>
                    <a:pt x="0" y="4905"/>
                  </a:moveTo>
                  <a:lnTo>
                    <a:pt x="1947" y="0"/>
                  </a:lnTo>
                  <a:lnTo>
                    <a:pt x="15233" y="19386"/>
                  </a:lnTo>
                  <a:close/>
                </a:path>
              </a:pathLst>
            </a:custGeom>
            <a:solidFill>
              <a:schemeClr val="accent3"/>
            </a:solidFill>
            <a:ln>
              <a:noFill/>
            </a:ln>
          </p:spPr>
        </p:sp>
      </p:grpSp>
      <p:sp>
        <p:nvSpPr>
          <p:cNvPr id="443" name="Google Shape;443;p40"/>
          <p:cNvSpPr txBox="1">
            <a:spLocks noGrp="1"/>
          </p:cNvSpPr>
          <p:nvPr>
            <p:ph type="title"/>
          </p:nvPr>
        </p:nvSpPr>
        <p:spPr>
          <a:xfrm>
            <a:off x="5413800" y="1165025"/>
            <a:ext cx="2583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Problem</a:t>
            </a:r>
            <a:endParaRPr/>
          </a:p>
        </p:txBody>
      </p:sp>
      <p:sp>
        <p:nvSpPr>
          <p:cNvPr id="444" name="Google Shape;444;p40"/>
          <p:cNvSpPr txBox="1">
            <a:spLocks noGrp="1"/>
          </p:cNvSpPr>
          <p:nvPr>
            <p:ph type="title" idx="2"/>
          </p:nvPr>
        </p:nvSpPr>
        <p:spPr>
          <a:xfrm>
            <a:off x="5413350" y="3352140"/>
            <a:ext cx="2584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Solution</a:t>
            </a:r>
            <a:endParaRPr>
              <a:solidFill>
                <a:schemeClr val="dk1"/>
              </a:solidFill>
            </a:endParaRPr>
          </a:p>
        </p:txBody>
      </p:sp>
      <p:sp>
        <p:nvSpPr>
          <p:cNvPr id="445" name="Google Shape;445;p40"/>
          <p:cNvSpPr txBox="1">
            <a:spLocks noGrp="1"/>
          </p:cNvSpPr>
          <p:nvPr>
            <p:ph type="subTitle" idx="1"/>
          </p:nvPr>
        </p:nvSpPr>
        <p:spPr>
          <a:xfrm>
            <a:off x="5413800" y="1633536"/>
            <a:ext cx="2583600" cy="10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a:t>
            </a:r>
            <a:br>
              <a:rPr lang="en"/>
            </a:br>
            <a:r>
              <a:rPr lang="en"/>
              <a:t>the smallest one</a:t>
            </a:r>
            <a:endParaRPr/>
          </a:p>
        </p:txBody>
      </p:sp>
      <p:sp>
        <p:nvSpPr>
          <p:cNvPr id="446" name="Google Shape;446;p40"/>
          <p:cNvSpPr txBox="1">
            <a:spLocks noGrp="1"/>
          </p:cNvSpPr>
          <p:nvPr>
            <p:ph type="subTitle" idx="3"/>
          </p:nvPr>
        </p:nvSpPr>
        <p:spPr>
          <a:xfrm>
            <a:off x="5413350" y="3820650"/>
            <a:ext cx="2584500" cy="10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grpSp>
        <p:nvGrpSpPr>
          <p:cNvPr id="447" name="Google Shape;447;p40"/>
          <p:cNvGrpSpPr/>
          <p:nvPr/>
        </p:nvGrpSpPr>
        <p:grpSpPr>
          <a:xfrm>
            <a:off x="6557570" y="2885200"/>
            <a:ext cx="296061" cy="328262"/>
            <a:chOff x="3300325" y="249875"/>
            <a:chExt cx="433725" cy="480900"/>
          </a:xfrm>
        </p:grpSpPr>
        <p:sp>
          <p:nvSpPr>
            <p:cNvPr id="448" name="Google Shape;448;p4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9" name="Google Shape;449;p4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0" name="Google Shape;450;p4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1" name="Google Shape;451;p4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2" name="Google Shape;452;p4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3" name="Google Shape;453;p4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54" name="Google Shape;454;p40"/>
          <p:cNvSpPr/>
          <p:nvPr/>
        </p:nvSpPr>
        <p:spPr>
          <a:xfrm>
            <a:off x="6525146" y="718449"/>
            <a:ext cx="360908" cy="328757"/>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pic>
        <p:nvPicPr>
          <p:cNvPr id="455" name="Google Shape;455;p40"/>
          <p:cNvPicPr preferRelativeResize="0"/>
          <p:nvPr/>
        </p:nvPicPr>
        <p:blipFill rotWithShape="1">
          <a:blip r:embed="rId3">
            <a:alphaModFix/>
          </a:blip>
          <a:srcRect l="1724" t="227" r="35583" b="889"/>
          <a:stretch/>
        </p:blipFill>
        <p:spPr>
          <a:xfrm rot="-102629">
            <a:off x="672023" y="823407"/>
            <a:ext cx="4105209" cy="3642538"/>
          </a:xfrm>
          <a:prstGeom prst="rect">
            <a:avLst/>
          </a:prstGeom>
          <a:noFill/>
          <a:ln>
            <a:noFill/>
          </a:ln>
        </p:spPr>
      </p:pic>
      <p:sp>
        <p:nvSpPr>
          <p:cNvPr id="456" name="Google Shape;456;p40"/>
          <p:cNvSpPr/>
          <p:nvPr/>
        </p:nvSpPr>
        <p:spPr>
          <a:xfrm rot="10697333" flipH="1">
            <a:off x="2352793" y="4502471"/>
            <a:ext cx="2483263" cy="218168"/>
          </a:xfrm>
          <a:custGeom>
            <a:avLst/>
            <a:gdLst/>
            <a:ahLst/>
            <a:cxnLst/>
            <a:rect l="l" t="t" r="r" b="b"/>
            <a:pathLst>
              <a:path w="57930" h="5099" extrusionOk="0">
                <a:moveTo>
                  <a:pt x="57930" y="5099"/>
                </a:moveTo>
                <a:lnTo>
                  <a:pt x="0" y="5066"/>
                </a:lnTo>
                <a:lnTo>
                  <a:pt x="1165" y="0"/>
                </a:lnTo>
                <a:close/>
              </a:path>
            </a:pathLst>
          </a:custGeom>
          <a:solidFill>
            <a:schemeClr val="accent1"/>
          </a:solidFill>
          <a:ln>
            <a:noFill/>
          </a:ln>
        </p:spPr>
      </p:sp>
      <p:sp>
        <p:nvSpPr>
          <p:cNvPr id="457" name="Google Shape;457;p40"/>
          <p:cNvSpPr/>
          <p:nvPr/>
        </p:nvSpPr>
        <p:spPr>
          <a:xfrm rot="-102635">
            <a:off x="609850" y="589663"/>
            <a:ext cx="1300239" cy="214954"/>
          </a:xfrm>
          <a:custGeom>
            <a:avLst/>
            <a:gdLst/>
            <a:ahLst/>
            <a:cxnLst/>
            <a:rect l="l" t="t" r="r" b="b"/>
            <a:pathLst>
              <a:path w="57930" h="5099" extrusionOk="0">
                <a:moveTo>
                  <a:pt x="57930" y="5099"/>
                </a:moveTo>
                <a:lnTo>
                  <a:pt x="0" y="5066"/>
                </a:lnTo>
                <a:lnTo>
                  <a:pt x="1165" y="0"/>
                </a:lnTo>
                <a:close/>
              </a:path>
            </a:pathLst>
          </a:custGeom>
          <a:solidFill>
            <a:schemeClr val="accent2"/>
          </a:solidFill>
          <a:ln>
            <a:noFill/>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1"/>
          <p:cNvSpPr txBox="1">
            <a:spLocks noGrp="1"/>
          </p:cNvSpPr>
          <p:nvPr>
            <p:ph type="title"/>
          </p:nvPr>
        </p:nvSpPr>
        <p:spPr>
          <a:xfrm>
            <a:off x="720000" y="3867578"/>
            <a:ext cx="7710600" cy="102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Competitors</a:t>
            </a:r>
            <a:endParaRPr/>
          </a:p>
        </p:txBody>
      </p:sp>
      <p:grpSp>
        <p:nvGrpSpPr>
          <p:cNvPr id="463" name="Google Shape;463;p41"/>
          <p:cNvGrpSpPr/>
          <p:nvPr/>
        </p:nvGrpSpPr>
        <p:grpSpPr>
          <a:xfrm>
            <a:off x="3992675" y="1253814"/>
            <a:ext cx="1043750" cy="789850"/>
            <a:chOff x="1730175" y="2632875"/>
            <a:chExt cx="1043750" cy="789850"/>
          </a:xfrm>
        </p:grpSpPr>
        <p:sp>
          <p:nvSpPr>
            <p:cNvPr id="464" name="Google Shape;464;p41"/>
            <p:cNvSpPr/>
            <p:nvPr/>
          </p:nvSpPr>
          <p:spPr>
            <a:xfrm>
              <a:off x="1730175" y="2642275"/>
              <a:ext cx="1043750" cy="780450"/>
            </a:xfrm>
            <a:custGeom>
              <a:avLst/>
              <a:gdLst/>
              <a:ahLst/>
              <a:cxnLst/>
              <a:rect l="l" t="t" r="r" b="b"/>
              <a:pathLst>
                <a:path w="41750" h="31218" extrusionOk="0">
                  <a:moveTo>
                    <a:pt x="26329" y="0"/>
                  </a:moveTo>
                  <a:lnTo>
                    <a:pt x="41750" y="31218"/>
                  </a:lnTo>
                  <a:lnTo>
                    <a:pt x="0" y="24448"/>
                  </a:lnTo>
                  <a:close/>
                </a:path>
              </a:pathLst>
            </a:custGeom>
            <a:solidFill>
              <a:schemeClr val="accent2"/>
            </a:solidFill>
            <a:ln>
              <a:noFill/>
            </a:ln>
          </p:spPr>
        </p:sp>
        <p:sp>
          <p:nvSpPr>
            <p:cNvPr id="465" name="Google Shape;465;p41"/>
            <p:cNvSpPr/>
            <p:nvPr/>
          </p:nvSpPr>
          <p:spPr>
            <a:xfrm>
              <a:off x="2411900" y="2632875"/>
              <a:ext cx="356975" cy="517175"/>
            </a:xfrm>
            <a:custGeom>
              <a:avLst/>
              <a:gdLst/>
              <a:ahLst/>
              <a:cxnLst/>
              <a:rect l="l" t="t" r="r" b="b"/>
              <a:pathLst>
                <a:path w="14279" h="20687" extrusionOk="0">
                  <a:moveTo>
                    <a:pt x="14279" y="17029"/>
                  </a:moveTo>
                  <a:lnTo>
                    <a:pt x="10719" y="20687"/>
                  </a:lnTo>
                  <a:lnTo>
                    <a:pt x="0" y="0"/>
                  </a:lnTo>
                  <a:close/>
                </a:path>
              </a:pathLst>
            </a:custGeom>
            <a:solidFill>
              <a:schemeClr val="accent1"/>
            </a:solidFill>
            <a:ln>
              <a:noFill/>
            </a:ln>
          </p:spPr>
        </p:sp>
      </p:grpSp>
      <p:grpSp>
        <p:nvGrpSpPr>
          <p:cNvPr id="466" name="Google Shape;466;p41"/>
          <p:cNvGrpSpPr/>
          <p:nvPr/>
        </p:nvGrpSpPr>
        <p:grpSpPr>
          <a:xfrm rot="-355430" flipH="1">
            <a:off x="6689616" y="1045836"/>
            <a:ext cx="1087034" cy="879497"/>
            <a:chOff x="1891712" y="291100"/>
            <a:chExt cx="1087100" cy="879550"/>
          </a:xfrm>
        </p:grpSpPr>
        <p:sp>
          <p:nvSpPr>
            <p:cNvPr id="467" name="Google Shape;467;p41"/>
            <p:cNvSpPr/>
            <p:nvPr/>
          </p:nvSpPr>
          <p:spPr>
            <a:xfrm>
              <a:off x="1891712" y="442600"/>
              <a:ext cx="1087100" cy="728050"/>
            </a:xfrm>
            <a:custGeom>
              <a:avLst/>
              <a:gdLst/>
              <a:ahLst/>
              <a:cxnLst/>
              <a:rect l="l" t="t" r="r" b="b"/>
              <a:pathLst>
                <a:path w="43484" h="29122" extrusionOk="0">
                  <a:moveTo>
                    <a:pt x="0" y="28183"/>
                  </a:moveTo>
                  <a:lnTo>
                    <a:pt x="12420" y="0"/>
                  </a:lnTo>
                  <a:lnTo>
                    <a:pt x="43484" y="29122"/>
                  </a:lnTo>
                  <a:close/>
                </a:path>
              </a:pathLst>
            </a:custGeom>
            <a:solidFill>
              <a:schemeClr val="lt2"/>
            </a:solidFill>
            <a:ln>
              <a:noFill/>
            </a:ln>
          </p:spPr>
        </p:sp>
        <p:sp>
          <p:nvSpPr>
            <p:cNvPr id="468" name="Google Shape;468;p41"/>
            <p:cNvSpPr/>
            <p:nvPr/>
          </p:nvSpPr>
          <p:spPr>
            <a:xfrm>
              <a:off x="2219137" y="291100"/>
              <a:ext cx="380825" cy="484650"/>
            </a:xfrm>
            <a:custGeom>
              <a:avLst/>
              <a:gdLst/>
              <a:ahLst/>
              <a:cxnLst/>
              <a:rect l="l" t="t" r="r" b="b"/>
              <a:pathLst>
                <a:path w="15233" h="19386" extrusionOk="0">
                  <a:moveTo>
                    <a:pt x="0" y="4905"/>
                  </a:moveTo>
                  <a:lnTo>
                    <a:pt x="1947" y="0"/>
                  </a:lnTo>
                  <a:lnTo>
                    <a:pt x="15233" y="19386"/>
                  </a:lnTo>
                  <a:close/>
                </a:path>
              </a:pathLst>
            </a:custGeom>
            <a:solidFill>
              <a:schemeClr val="accent3"/>
            </a:solidFill>
            <a:ln>
              <a:noFill/>
            </a:ln>
          </p:spPr>
        </p:sp>
      </p:grpSp>
      <p:grpSp>
        <p:nvGrpSpPr>
          <p:cNvPr id="469" name="Google Shape;469;p41"/>
          <p:cNvGrpSpPr/>
          <p:nvPr/>
        </p:nvGrpSpPr>
        <p:grpSpPr>
          <a:xfrm rot="471762">
            <a:off x="1392244" y="1104887"/>
            <a:ext cx="1087101" cy="879551"/>
            <a:chOff x="1891712" y="291100"/>
            <a:chExt cx="1087100" cy="879550"/>
          </a:xfrm>
        </p:grpSpPr>
        <p:sp>
          <p:nvSpPr>
            <p:cNvPr id="470" name="Google Shape;470;p41"/>
            <p:cNvSpPr/>
            <p:nvPr/>
          </p:nvSpPr>
          <p:spPr>
            <a:xfrm>
              <a:off x="1891712" y="442600"/>
              <a:ext cx="1087100" cy="728050"/>
            </a:xfrm>
            <a:custGeom>
              <a:avLst/>
              <a:gdLst/>
              <a:ahLst/>
              <a:cxnLst/>
              <a:rect l="l" t="t" r="r" b="b"/>
              <a:pathLst>
                <a:path w="43484" h="29122" extrusionOk="0">
                  <a:moveTo>
                    <a:pt x="0" y="28183"/>
                  </a:moveTo>
                  <a:lnTo>
                    <a:pt x="12420" y="0"/>
                  </a:lnTo>
                  <a:lnTo>
                    <a:pt x="43484" y="29122"/>
                  </a:lnTo>
                  <a:close/>
                </a:path>
              </a:pathLst>
            </a:custGeom>
            <a:solidFill>
              <a:schemeClr val="lt2"/>
            </a:solidFill>
            <a:ln>
              <a:noFill/>
            </a:ln>
          </p:spPr>
        </p:sp>
        <p:sp>
          <p:nvSpPr>
            <p:cNvPr id="471" name="Google Shape;471;p41"/>
            <p:cNvSpPr/>
            <p:nvPr/>
          </p:nvSpPr>
          <p:spPr>
            <a:xfrm>
              <a:off x="2219137" y="291100"/>
              <a:ext cx="380825" cy="484650"/>
            </a:xfrm>
            <a:custGeom>
              <a:avLst/>
              <a:gdLst/>
              <a:ahLst/>
              <a:cxnLst/>
              <a:rect l="l" t="t" r="r" b="b"/>
              <a:pathLst>
                <a:path w="15233" h="19386" extrusionOk="0">
                  <a:moveTo>
                    <a:pt x="0" y="4905"/>
                  </a:moveTo>
                  <a:lnTo>
                    <a:pt x="1947" y="0"/>
                  </a:lnTo>
                  <a:lnTo>
                    <a:pt x="15233" y="19386"/>
                  </a:lnTo>
                  <a:close/>
                </a:path>
              </a:pathLst>
            </a:custGeom>
            <a:solidFill>
              <a:schemeClr val="accent2"/>
            </a:solidFill>
            <a:ln>
              <a:noFill/>
            </a:ln>
          </p:spPr>
        </p:sp>
      </p:grpSp>
      <p:sp>
        <p:nvSpPr>
          <p:cNvPr id="472" name="Google Shape;472;p41"/>
          <p:cNvSpPr txBox="1">
            <a:spLocks noGrp="1"/>
          </p:cNvSpPr>
          <p:nvPr>
            <p:ph type="title" idx="4"/>
          </p:nvPr>
        </p:nvSpPr>
        <p:spPr>
          <a:xfrm>
            <a:off x="716700" y="2054664"/>
            <a:ext cx="2183100" cy="2817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473" name="Google Shape;473;p41"/>
          <p:cNvSpPr txBox="1">
            <a:spLocks noGrp="1"/>
          </p:cNvSpPr>
          <p:nvPr>
            <p:ph type="subTitle" idx="1"/>
          </p:nvPr>
        </p:nvSpPr>
        <p:spPr>
          <a:xfrm>
            <a:off x="716700" y="2307515"/>
            <a:ext cx="2183100" cy="956400"/>
          </a:xfrm>
          <a:prstGeom prst="rect">
            <a:avLst/>
          </a:prstGeom>
          <a:noFill/>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a:t>It’s full of iron oxide dust, giving the planet its reddish cast </a:t>
            </a:r>
            <a:endParaRPr/>
          </a:p>
        </p:txBody>
      </p:sp>
      <p:sp>
        <p:nvSpPr>
          <p:cNvPr id="474" name="Google Shape;474;p41"/>
          <p:cNvSpPr txBox="1">
            <a:spLocks noGrp="1"/>
          </p:cNvSpPr>
          <p:nvPr>
            <p:ph type="title" idx="5"/>
          </p:nvPr>
        </p:nvSpPr>
        <p:spPr>
          <a:xfrm>
            <a:off x="3476250" y="2054664"/>
            <a:ext cx="21831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475" name="Google Shape;475;p41"/>
          <p:cNvSpPr txBox="1">
            <a:spLocks noGrp="1"/>
          </p:cNvSpPr>
          <p:nvPr>
            <p:ph type="subTitle" idx="2"/>
          </p:nvPr>
        </p:nvSpPr>
        <p:spPr>
          <a:xfrm>
            <a:off x="3476250" y="2307515"/>
            <a:ext cx="2183100" cy="95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a gas giant and the biggest planet in the Solar System</a:t>
            </a:r>
            <a:endParaRPr/>
          </a:p>
        </p:txBody>
      </p:sp>
      <p:sp>
        <p:nvSpPr>
          <p:cNvPr id="476" name="Google Shape;476;p41"/>
          <p:cNvSpPr txBox="1">
            <a:spLocks noGrp="1"/>
          </p:cNvSpPr>
          <p:nvPr>
            <p:ph type="title" idx="6"/>
          </p:nvPr>
        </p:nvSpPr>
        <p:spPr>
          <a:xfrm>
            <a:off x="6243450" y="2054664"/>
            <a:ext cx="21831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477" name="Google Shape;477;p41"/>
          <p:cNvSpPr txBox="1">
            <a:spLocks noGrp="1"/>
          </p:cNvSpPr>
          <p:nvPr>
            <p:ph type="subTitle" idx="3"/>
          </p:nvPr>
        </p:nvSpPr>
        <p:spPr>
          <a:xfrm>
            <a:off x="6243450" y="2307515"/>
            <a:ext cx="2183100" cy="95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a gas giant, composed mostly of hydrogen and helium</a:t>
            </a:r>
            <a:endParaRPr/>
          </a:p>
        </p:txBody>
      </p:sp>
      <p:grpSp>
        <p:nvGrpSpPr>
          <p:cNvPr id="478" name="Google Shape;478;p41"/>
          <p:cNvGrpSpPr/>
          <p:nvPr/>
        </p:nvGrpSpPr>
        <p:grpSpPr>
          <a:xfrm>
            <a:off x="1649352" y="1553986"/>
            <a:ext cx="317795" cy="279341"/>
            <a:chOff x="898875" y="244725"/>
            <a:chExt cx="481800" cy="423500"/>
          </a:xfrm>
        </p:grpSpPr>
        <p:sp>
          <p:nvSpPr>
            <p:cNvPr id="479" name="Google Shape;479;p41"/>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 name="Google Shape;480;p41"/>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 name="Google Shape;481;p41"/>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 name="Google Shape;482;p41"/>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 name="Google Shape;483;p41"/>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 name="Google Shape;484;p41"/>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5" name="Google Shape;485;p41"/>
          <p:cNvGrpSpPr/>
          <p:nvPr/>
        </p:nvGrpSpPr>
        <p:grpSpPr>
          <a:xfrm>
            <a:off x="4428138" y="1515514"/>
            <a:ext cx="279324" cy="317812"/>
            <a:chOff x="1529350" y="258825"/>
            <a:chExt cx="423475" cy="481825"/>
          </a:xfrm>
        </p:grpSpPr>
        <p:sp>
          <p:nvSpPr>
            <p:cNvPr id="486" name="Google Shape;486;p41"/>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 name="Google Shape;487;p41"/>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 name="Google Shape;488;p41"/>
          <p:cNvGrpSpPr/>
          <p:nvPr/>
        </p:nvGrpSpPr>
        <p:grpSpPr>
          <a:xfrm>
            <a:off x="7174536" y="1516768"/>
            <a:ext cx="320928" cy="316559"/>
            <a:chOff x="2084100" y="4400250"/>
            <a:chExt cx="486550" cy="479925"/>
          </a:xfrm>
        </p:grpSpPr>
        <p:sp>
          <p:nvSpPr>
            <p:cNvPr id="489" name="Google Shape;489;p41"/>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 name="Google Shape;490;p41"/>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 name="Google Shape;491;p41"/>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 name="Google Shape;492;p41"/>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 name="Google Shape;493;p41"/>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 name="Google Shape;494;p41"/>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42"/>
          <p:cNvSpPr txBox="1">
            <a:spLocks noGrp="1"/>
          </p:cNvSpPr>
          <p:nvPr>
            <p:ph type="subTitle" idx="3"/>
          </p:nvPr>
        </p:nvSpPr>
        <p:spPr>
          <a:xfrm>
            <a:off x="5147544" y="3418962"/>
            <a:ext cx="2964000" cy="110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500" name="Google Shape;500;p42"/>
          <p:cNvSpPr txBox="1">
            <a:spLocks noGrp="1"/>
          </p:cNvSpPr>
          <p:nvPr>
            <p:ph type="subTitle" idx="1"/>
          </p:nvPr>
        </p:nvSpPr>
        <p:spPr>
          <a:xfrm>
            <a:off x="1032469" y="3418962"/>
            <a:ext cx="2962800" cy="110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a:t>
            </a:r>
            <a:br>
              <a:rPr lang="en"/>
            </a:br>
            <a:r>
              <a:rPr lang="en"/>
              <a:t>the smallest one </a:t>
            </a:r>
            <a:endParaRPr/>
          </a:p>
        </p:txBody>
      </p:sp>
      <p:sp>
        <p:nvSpPr>
          <p:cNvPr id="501" name="Google Shape;501;p42"/>
          <p:cNvSpPr txBox="1">
            <a:spLocks noGrp="1"/>
          </p:cNvSpPr>
          <p:nvPr>
            <p:ph type="title"/>
          </p:nvPr>
        </p:nvSpPr>
        <p:spPr>
          <a:xfrm>
            <a:off x="1032456" y="2874249"/>
            <a:ext cx="2962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Them</a:t>
            </a:r>
            <a:endParaRPr/>
          </a:p>
        </p:txBody>
      </p:sp>
      <p:sp>
        <p:nvSpPr>
          <p:cNvPr id="502" name="Google Shape;502;p42"/>
          <p:cNvSpPr txBox="1">
            <a:spLocks noGrp="1"/>
          </p:cNvSpPr>
          <p:nvPr>
            <p:ph type="title" idx="2"/>
          </p:nvPr>
        </p:nvSpPr>
        <p:spPr>
          <a:xfrm>
            <a:off x="5147531" y="2874249"/>
            <a:ext cx="296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Us</a:t>
            </a:r>
            <a:endParaRPr/>
          </a:p>
        </p:txBody>
      </p:sp>
      <p:pic>
        <p:nvPicPr>
          <p:cNvPr id="503" name="Google Shape;503;p42"/>
          <p:cNvPicPr preferRelativeResize="0"/>
          <p:nvPr/>
        </p:nvPicPr>
        <p:blipFill rotWithShape="1">
          <a:blip r:embed="rId3">
            <a:alphaModFix/>
          </a:blip>
          <a:srcRect l="3445" r="25364"/>
          <a:stretch/>
        </p:blipFill>
        <p:spPr>
          <a:xfrm>
            <a:off x="1524490" y="887864"/>
            <a:ext cx="1978773" cy="1853070"/>
          </a:xfrm>
          <a:prstGeom prst="rect">
            <a:avLst/>
          </a:prstGeom>
          <a:noFill/>
          <a:ln>
            <a:noFill/>
          </a:ln>
        </p:spPr>
      </p:pic>
      <p:pic>
        <p:nvPicPr>
          <p:cNvPr id="504" name="Google Shape;504;p42"/>
          <p:cNvPicPr preferRelativeResize="0"/>
          <p:nvPr/>
        </p:nvPicPr>
        <p:blipFill rotWithShape="1">
          <a:blip r:embed="rId4">
            <a:alphaModFix/>
          </a:blip>
          <a:srcRect t="3174" b="3174"/>
          <a:stretch/>
        </p:blipFill>
        <p:spPr>
          <a:xfrm>
            <a:off x="5640152" y="887864"/>
            <a:ext cx="1978772" cy="1853070"/>
          </a:xfrm>
          <a:prstGeom prst="rect">
            <a:avLst/>
          </a:prstGeom>
          <a:noFill/>
          <a:ln>
            <a:noFill/>
          </a:ln>
        </p:spPr>
      </p:pic>
      <p:grpSp>
        <p:nvGrpSpPr>
          <p:cNvPr id="505" name="Google Shape;505;p42"/>
          <p:cNvGrpSpPr/>
          <p:nvPr/>
        </p:nvGrpSpPr>
        <p:grpSpPr>
          <a:xfrm>
            <a:off x="1524476" y="730682"/>
            <a:ext cx="2129899" cy="2010246"/>
            <a:chOff x="1524476" y="767954"/>
            <a:chExt cx="2129899" cy="2010246"/>
          </a:xfrm>
        </p:grpSpPr>
        <p:sp>
          <p:nvSpPr>
            <p:cNvPr id="506" name="Google Shape;506;p42"/>
            <p:cNvSpPr/>
            <p:nvPr/>
          </p:nvSpPr>
          <p:spPr>
            <a:xfrm flipH="1">
              <a:off x="1524476" y="767954"/>
              <a:ext cx="1420678" cy="125048"/>
            </a:xfrm>
            <a:custGeom>
              <a:avLst/>
              <a:gdLst/>
              <a:ahLst/>
              <a:cxnLst/>
              <a:rect l="l" t="t" r="r" b="b"/>
              <a:pathLst>
                <a:path w="57930" h="5099" extrusionOk="0">
                  <a:moveTo>
                    <a:pt x="57930" y="5099"/>
                  </a:moveTo>
                  <a:lnTo>
                    <a:pt x="0" y="5066"/>
                  </a:lnTo>
                  <a:lnTo>
                    <a:pt x="1165" y="0"/>
                  </a:lnTo>
                  <a:close/>
                </a:path>
              </a:pathLst>
            </a:custGeom>
            <a:solidFill>
              <a:schemeClr val="accent1"/>
            </a:solidFill>
            <a:ln>
              <a:noFill/>
            </a:ln>
          </p:spPr>
        </p:sp>
        <p:sp>
          <p:nvSpPr>
            <p:cNvPr id="507" name="Google Shape;507;p42"/>
            <p:cNvSpPr/>
            <p:nvPr/>
          </p:nvSpPr>
          <p:spPr>
            <a:xfrm>
              <a:off x="3537475" y="1865700"/>
              <a:ext cx="116900" cy="912500"/>
            </a:xfrm>
            <a:custGeom>
              <a:avLst/>
              <a:gdLst/>
              <a:ahLst/>
              <a:cxnLst/>
              <a:rect l="l" t="t" r="r" b="b"/>
              <a:pathLst>
                <a:path w="4676" h="36500" extrusionOk="0">
                  <a:moveTo>
                    <a:pt x="0" y="36500"/>
                  </a:moveTo>
                  <a:lnTo>
                    <a:pt x="397" y="0"/>
                  </a:lnTo>
                  <a:lnTo>
                    <a:pt x="4676" y="2267"/>
                  </a:lnTo>
                  <a:close/>
                </a:path>
              </a:pathLst>
            </a:custGeom>
            <a:solidFill>
              <a:schemeClr val="accent2"/>
            </a:solidFill>
            <a:ln>
              <a:noFill/>
            </a:ln>
          </p:spPr>
        </p:sp>
      </p:grpSp>
      <p:grpSp>
        <p:nvGrpSpPr>
          <p:cNvPr id="508" name="Google Shape;508;p42"/>
          <p:cNvGrpSpPr/>
          <p:nvPr/>
        </p:nvGrpSpPr>
        <p:grpSpPr>
          <a:xfrm>
            <a:off x="6756725" y="675203"/>
            <a:ext cx="1051400" cy="2065725"/>
            <a:chOff x="6756725" y="712475"/>
            <a:chExt cx="1051400" cy="2065725"/>
          </a:xfrm>
        </p:grpSpPr>
        <p:sp>
          <p:nvSpPr>
            <p:cNvPr id="509" name="Google Shape;509;p42"/>
            <p:cNvSpPr/>
            <p:nvPr/>
          </p:nvSpPr>
          <p:spPr>
            <a:xfrm>
              <a:off x="6756725" y="712475"/>
              <a:ext cx="855824" cy="188271"/>
            </a:xfrm>
            <a:custGeom>
              <a:avLst/>
              <a:gdLst/>
              <a:ahLst/>
              <a:cxnLst/>
              <a:rect l="l" t="t" r="r" b="b"/>
              <a:pathLst>
                <a:path w="66640" h="14660" extrusionOk="0">
                  <a:moveTo>
                    <a:pt x="66640" y="14660"/>
                  </a:moveTo>
                  <a:lnTo>
                    <a:pt x="6663" y="13662"/>
                  </a:lnTo>
                  <a:lnTo>
                    <a:pt x="0" y="0"/>
                  </a:lnTo>
                  <a:close/>
                </a:path>
              </a:pathLst>
            </a:custGeom>
            <a:solidFill>
              <a:schemeClr val="accent2"/>
            </a:solidFill>
            <a:ln>
              <a:noFill/>
            </a:ln>
          </p:spPr>
        </p:sp>
        <p:sp>
          <p:nvSpPr>
            <p:cNvPr id="510" name="Google Shape;510;p42"/>
            <p:cNvSpPr/>
            <p:nvPr/>
          </p:nvSpPr>
          <p:spPr>
            <a:xfrm>
              <a:off x="7653150" y="1922375"/>
              <a:ext cx="154975" cy="855825"/>
            </a:xfrm>
            <a:custGeom>
              <a:avLst/>
              <a:gdLst/>
              <a:ahLst/>
              <a:cxnLst/>
              <a:rect l="l" t="t" r="r" b="b"/>
              <a:pathLst>
                <a:path w="6199" h="34233" extrusionOk="0">
                  <a:moveTo>
                    <a:pt x="0" y="34233"/>
                  </a:moveTo>
                  <a:lnTo>
                    <a:pt x="103" y="781"/>
                  </a:lnTo>
                  <a:lnTo>
                    <a:pt x="6199" y="0"/>
                  </a:lnTo>
                  <a:close/>
                </a:path>
              </a:pathLst>
            </a:custGeom>
            <a:solidFill>
              <a:schemeClr val="lt2"/>
            </a:solidFill>
            <a:ln>
              <a:noFill/>
            </a:ln>
          </p:spPr>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pic>
        <p:nvPicPr>
          <p:cNvPr id="515" name="Google Shape;515;p43"/>
          <p:cNvPicPr preferRelativeResize="0"/>
          <p:nvPr/>
        </p:nvPicPr>
        <p:blipFill rotWithShape="1">
          <a:blip r:embed="rId3">
            <a:alphaModFix/>
          </a:blip>
          <a:srcRect l="21319" t="2735" r="701" b="3587"/>
          <a:stretch/>
        </p:blipFill>
        <p:spPr>
          <a:xfrm rot="-245170">
            <a:off x="3743623" y="585791"/>
            <a:ext cx="4951179" cy="3971917"/>
          </a:xfrm>
          <a:prstGeom prst="rect">
            <a:avLst/>
          </a:prstGeom>
          <a:noFill/>
          <a:ln>
            <a:noFill/>
          </a:ln>
        </p:spPr>
      </p:pic>
      <p:grpSp>
        <p:nvGrpSpPr>
          <p:cNvPr id="516" name="Google Shape;516;p43"/>
          <p:cNvGrpSpPr/>
          <p:nvPr/>
        </p:nvGrpSpPr>
        <p:grpSpPr>
          <a:xfrm flipH="1">
            <a:off x="-55905" y="177050"/>
            <a:ext cx="5218445" cy="4435336"/>
            <a:chOff x="3505400" y="258862"/>
            <a:chExt cx="4552028" cy="4791850"/>
          </a:xfrm>
        </p:grpSpPr>
        <p:sp>
          <p:nvSpPr>
            <p:cNvPr id="517" name="Google Shape;517;p43"/>
            <p:cNvSpPr/>
            <p:nvPr/>
          </p:nvSpPr>
          <p:spPr>
            <a:xfrm>
              <a:off x="3705103" y="258862"/>
              <a:ext cx="4352325" cy="4791850"/>
            </a:xfrm>
            <a:custGeom>
              <a:avLst/>
              <a:gdLst/>
              <a:ahLst/>
              <a:cxnLst/>
              <a:rect l="l" t="t" r="r" b="b"/>
              <a:pathLst>
                <a:path w="174093" h="191674" extrusionOk="0">
                  <a:moveTo>
                    <a:pt x="22652" y="165987"/>
                  </a:moveTo>
                  <a:lnTo>
                    <a:pt x="173768" y="191674"/>
                  </a:lnTo>
                  <a:lnTo>
                    <a:pt x="174093" y="0"/>
                  </a:lnTo>
                  <a:lnTo>
                    <a:pt x="0" y="55820"/>
                  </a:lnTo>
                  <a:close/>
                </a:path>
              </a:pathLst>
            </a:custGeom>
            <a:solidFill>
              <a:schemeClr val="lt2"/>
            </a:solidFill>
            <a:ln>
              <a:noFill/>
            </a:ln>
          </p:spPr>
        </p:sp>
        <p:sp>
          <p:nvSpPr>
            <p:cNvPr id="518" name="Google Shape;518;p43"/>
            <p:cNvSpPr/>
            <p:nvPr/>
          </p:nvSpPr>
          <p:spPr>
            <a:xfrm rot="10800000" flipH="1">
              <a:off x="3636512" y="1687558"/>
              <a:ext cx="454990" cy="2319844"/>
            </a:xfrm>
            <a:custGeom>
              <a:avLst/>
              <a:gdLst/>
              <a:ahLst/>
              <a:cxnLst/>
              <a:rect l="l" t="t" r="r" b="b"/>
              <a:pathLst>
                <a:path w="13297" h="67797" extrusionOk="0">
                  <a:moveTo>
                    <a:pt x="0" y="67797"/>
                  </a:moveTo>
                  <a:lnTo>
                    <a:pt x="6151" y="0"/>
                  </a:lnTo>
                  <a:lnTo>
                    <a:pt x="13297" y="1129"/>
                  </a:lnTo>
                  <a:close/>
                </a:path>
              </a:pathLst>
            </a:custGeom>
            <a:solidFill>
              <a:schemeClr val="accent1"/>
            </a:solidFill>
            <a:ln>
              <a:noFill/>
            </a:ln>
          </p:spPr>
        </p:sp>
        <p:sp>
          <p:nvSpPr>
            <p:cNvPr id="519" name="Google Shape;519;p43"/>
            <p:cNvSpPr/>
            <p:nvPr/>
          </p:nvSpPr>
          <p:spPr>
            <a:xfrm>
              <a:off x="4285600" y="4486241"/>
              <a:ext cx="1715150" cy="298150"/>
            </a:xfrm>
            <a:custGeom>
              <a:avLst/>
              <a:gdLst/>
              <a:ahLst/>
              <a:cxnLst/>
              <a:rect l="l" t="t" r="r" b="b"/>
              <a:pathLst>
                <a:path w="68606" h="11926" extrusionOk="0">
                  <a:moveTo>
                    <a:pt x="68606" y="11926"/>
                  </a:moveTo>
                  <a:lnTo>
                    <a:pt x="0" y="0"/>
                  </a:lnTo>
                  <a:lnTo>
                    <a:pt x="1286" y="5921"/>
                  </a:lnTo>
                  <a:close/>
                </a:path>
              </a:pathLst>
            </a:custGeom>
            <a:solidFill>
              <a:schemeClr val="accent2"/>
            </a:solidFill>
            <a:ln>
              <a:noFill/>
            </a:ln>
          </p:spPr>
        </p:sp>
        <p:sp>
          <p:nvSpPr>
            <p:cNvPr id="520" name="Google Shape;520;p43"/>
            <p:cNvSpPr/>
            <p:nvPr/>
          </p:nvSpPr>
          <p:spPr>
            <a:xfrm>
              <a:off x="3505400" y="547725"/>
              <a:ext cx="2828725" cy="1027000"/>
            </a:xfrm>
            <a:custGeom>
              <a:avLst/>
              <a:gdLst/>
              <a:ahLst/>
              <a:cxnLst/>
              <a:rect l="l" t="t" r="r" b="b"/>
              <a:pathLst>
                <a:path w="113149" h="41080" extrusionOk="0">
                  <a:moveTo>
                    <a:pt x="0" y="0"/>
                  </a:moveTo>
                  <a:lnTo>
                    <a:pt x="7531" y="41080"/>
                  </a:lnTo>
                  <a:lnTo>
                    <a:pt x="113149" y="7809"/>
                  </a:lnTo>
                  <a:close/>
                </a:path>
              </a:pathLst>
            </a:custGeom>
            <a:solidFill>
              <a:schemeClr val="accent2"/>
            </a:solidFill>
            <a:ln>
              <a:noFill/>
            </a:ln>
          </p:spPr>
        </p:sp>
      </p:grpSp>
      <p:sp>
        <p:nvSpPr>
          <p:cNvPr id="521" name="Google Shape;521;p43"/>
          <p:cNvSpPr txBox="1">
            <a:spLocks noGrp="1"/>
          </p:cNvSpPr>
          <p:nvPr>
            <p:ph type="title"/>
          </p:nvPr>
        </p:nvSpPr>
        <p:spPr>
          <a:xfrm>
            <a:off x="720000" y="1773125"/>
            <a:ext cx="3575700" cy="176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500"/>
              <a:t>Market</a:t>
            </a:r>
            <a:r>
              <a:rPr lang="en"/>
              <a:t> Analysis </a:t>
            </a:r>
            <a:endParaRPr/>
          </a:p>
        </p:txBody>
      </p:sp>
      <p:sp>
        <p:nvSpPr>
          <p:cNvPr id="522" name="Google Shape;522;p43"/>
          <p:cNvSpPr txBox="1">
            <a:spLocks noGrp="1"/>
          </p:cNvSpPr>
          <p:nvPr>
            <p:ph type="title" idx="2"/>
          </p:nvPr>
        </p:nvSpPr>
        <p:spPr>
          <a:xfrm>
            <a:off x="3846225" y="408825"/>
            <a:ext cx="1095000" cy="9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523" name="Google Shape;523;p43"/>
          <p:cNvSpPr/>
          <p:nvPr/>
        </p:nvSpPr>
        <p:spPr>
          <a:xfrm>
            <a:off x="8610625" y="396000"/>
            <a:ext cx="166875" cy="1994050"/>
          </a:xfrm>
          <a:custGeom>
            <a:avLst/>
            <a:gdLst/>
            <a:ahLst/>
            <a:cxnLst/>
            <a:rect l="l" t="t" r="r" b="b"/>
            <a:pathLst>
              <a:path w="6675" h="79762" extrusionOk="0">
                <a:moveTo>
                  <a:pt x="5184" y="79762"/>
                </a:moveTo>
                <a:lnTo>
                  <a:pt x="0" y="552"/>
                </a:lnTo>
                <a:lnTo>
                  <a:pt x="6675" y="0"/>
                </a:lnTo>
                <a:close/>
              </a:path>
            </a:pathLst>
          </a:custGeom>
          <a:solidFill>
            <a:schemeClr val="lt2"/>
          </a:solidFill>
          <a:ln>
            <a:noFill/>
          </a:ln>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grpSp>
        <p:nvGrpSpPr>
          <p:cNvPr id="528" name="Google Shape;528;p44"/>
          <p:cNvGrpSpPr/>
          <p:nvPr/>
        </p:nvGrpSpPr>
        <p:grpSpPr>
          <a:xfrm>
            <a:off x="6025000" y="1437225"/>
            <a:ext cx="2139550" cy="3218450"/>
            <a:chOff x="6025000" y="1437225"/>
            <a:chExt cx="2139550" cy="3218450"/>
          </a:xfrm>
        </p:grpSpPr>
        <p:sp>
          <p:nvSpPr>
            <p:cNvPr id="529" name="Google Shape;529;p44"/>
            <p:cNvSpPr/>
            <p:nvPr/>
          </p:nvSpPr>
          <p:spPr>
            <a:xfrm>
              <a:off x="6025000" y="1591825"/>
              <a:ext cx="2139550" cy="3063850"/>
            </a:xfrm>
            <a:custGeom>
              <a:avLst/>
              <a:gdLst/>
              <a:ahLst/>
              <a:cxnLst/>
              <a:rect l="l" t="t" r="r" b="b"/>
              <a:pathLst>
                <a:path w="85582" h="122554" extrusionOk="0">
                  <a:moveTo>
                    <a:pt x="0" y="2054"/>
                  </a:moveTo>
                  <a:lnTo>
                    <a:pt x="80914" y="0"/>
                  </a:lnTo>
                  <a:lnTo>
                    <a:pt x="85582" y="122554"/>
                  </a:lnTo>
                  <a:lnTo>
                    <a:pt x="1493" y="120500"/>
                  </a:lnTo>
                  <a:close/>
                </a:path>
              </a:pathLst>
            </a:custGeom>
            <a:solidFill>
              <a:schemeClr val="lt2"/>
            </a:solidFill>
            <a:ln>
              <a:noFill/>
            </a:ln>
          </p:spPr>
        </p:sp>
        <p:sp>
          <p:nvSpPr>
            <p:cNvPr id="530" name="Google Shape;530;p44"/>
            <p:cNvSpPr/>
            <p:nvPr/>
          </p:nvSpPr>
          <p:spPr>
            <a:xfrm>
              <a:off x="6025000" y="1437225"/>
              <a:ext cx="753125" cy="154050"/>
            </a:xfrm>
            <a:custGeom>
              <a:avLst/>
              <a:gdLst/>
              <a:ahLst/>
              <a:cxnLst/>
              <a:rect l="l" t="t" r="r" b="b"/>
              <a:pathLst>
                <a:path w="30125" h="6162" extrusionOk="0">
                  <a:moveTo>
                    <a:pt x="0" y="6162"/>
                  </a:moveTo>
                  <a:lnTo>
                    <a:pt x="0" y="0"/>
                  </a:lnTo>
                  <a:lnTo>
                    <a:pt x="30125" y="6013"/>
                  </a:lnTo>
                  <a:close/>
                </a:path>
              </a:pathLst>
            </a:custGeom>
            <a:solidFill>
              <a:schemeClr val="accent3"/>
            </a:solidFill>
            <a:ln>
              <a:noFill/>
            </a:ln>
          </p:spPr>
        </p:sp>
      </p:grpSp>
      <p:grpSp>
        <p:nvGrpSpPr>
          <p:cNvPr id="531" name="Google Shape;531;p44"/>
          <p:cNvGrpSpPr/>
          <p:nvPr/>
        </p:nvGrpSpPr>
        <p:grpSpPr>
          <a:xfrm>
            <a:off x="3534550" y="1472025"/>
            <a:ext cx="2096775" cy="3294925"/>
            <a:chOff x="3534550" y="1472025"/>
            <a:chExt cx="2096775" cy="3294925"/>
          </a:xfrm>
        </p:grpSpPr>
        <p:sp>
          <p:nvSpPr>
            <p:cNvPr id="532" name="Google Shape;532;p44"/>
            <p:cNvSpPr/>
            <p:nvPr/>
          </p:nvSpPr>
          <p:spPr>
            <a:xfrm>
              <a:off x="3543100" y="1472025"/>
              <a:ext cx="2088225" cy="3166550"/>
            </a:xfrm>
            <a:custGeom>
              <a:avLst/>
              <a:gdLst/>
              <a:ahLst/>
              <a:cxnLst/>
              <a:rect l="l" t="t" r="r" b="b"/>
              <a:pathLst>
                <a:path w="83529" h="126662" extrusionOk="0">
                  <a:moveTo>
                    <a:pt x="5478" y="0"/>
                  </a:moveTo>
                  <a:lnTo>
                    <a:pt x="81200" y="4792"/>
                  </a:lnTo>
                  <a:lnTo>
                    <a:pt x="83529" y="126662"/>
                  </a:lnTo>
                  <a:lnTo>
                    <a:pt x="0" y="123923"/>
                  </a:lnTo>
                  <a:close/>
                </a:path>
              </a:pathLst>
            </a:custGeom>
            <a:solidFill>
              <a:schemeClr val="accent3"/>
            </a:solidFill>
            <a:ln>
              <a:noFill/>
            </a:ln>
          </p:spPr>
        </p:sp>
        <p:sp>
          <p:nvSpPr>
            <p:cNvPr id="533" name="Google Shape;533;p44"/>
            <p:cNvSpPr/>
            <p:nvPr/>
          </p:nvSpPr>
          <p:spPr>
            <a:xfrm>
              <a:off x="3534550" y="4608675"/>
              <a:ext cx="744575" cy="158275"/>
            </a:xfrm>
            <a:custGeom>
              <a:avLst/>
              <a:gdLst/>
              <a:ahLst/>
              <a:cxnLst/>
              <a:rect l="l" t="t" r="r" b="b"/>
              <a:pathLst>
                <a:path w="29783" h="6331" extrusionOk="0">
                  <a:moveTo>
                    <a:pt x="0" y="6331"/>
                  </a:moveTo>
                  <a:lnTo>
                    <a:pt x="342" y="0"/>
                  </a:lnTo>
                  <a:lnTo>
                    <a:pt x="29783" y="1196"/>
                  </a:lnTo>
                  <a:close/>
                </a:path>
              </a:pathLst>
            </a:custGeom>
            <a:solidFill>
              <a:schemeClr val="accent1"/>
            </a:solidFill>
            <a:ln>
              <a:noFill/>
            </a:ln>
          </p:spPr>
        </p:sp>
      </p:grpSp>
      <p:grpSp>
        <p:nvGrpSpPr>
          <p:cNvPr id="534" name="Google Shape;534;p44"/>
          <p:cNvGrpSpPr/>
          <p:nvPr/>
        </p:nvGrpSpPr>
        <p:grpSpPr>
          <a:xfrm>
            <a:off x="1061225" y="1386425"/>
            <a:ext cx="2139550" cy="3269250"/>
            <a:chOff x="1061225" y="1386425"/>
            <a:chExt cx="2139550" cy="3269250"/>
          </a:xfrm>
        </p:grpSpPr>
        <p:sp>
          <p:nvSpPr>
            <p:cNvPr id="535" name="Google Shape;535;p44"/>
            <p:cNvSpPr/>
            <p:nvPr/>
          </p:nvSpPr>
          <p:spPr>
            <a:xfrm>
              <a:off x="1061225" y="1489125"/>
              <a:ext cx="2139550" cy="3166550"/>
            </a:xfrm>
            <a:custGeom>
              <a:avLst/>
              <a:gdLst/>
              <a:ahLst/>
              <a:cxnLst/>
              <a:rect l="l" t="t" r="r" b="b"/>
              <a:pathLst>
                <a:path w="85582" h="126662" extrusionOk="0">
                  <a:moveTo>
                    <a:pt x="2766" y="4108"/>
                  </a:moveTo>
                  <a:lnTo>
                    <a:pt x="85582" y="0"/>
                  </a:lnTo>
                  <a:lnTo>
                    <a:pt x="80818" y="124608"/>
                  </a:lnTo>
                  <a:lnTo>
                    <a:pt x="0" y="126662"/>
                  </a:lnTo>
                  <a:close/>
                </a:path>
              </a:pathLst>
            </a:custGeom>
            <a:solidFill>
              <a:schemeClr val="lt2"/>
            </a:solidFill>
            <a:ln>
              <a:noFill/>
            </a:ln>
          </p:spPr>
        </p:sp>
        <p:sp>
          <p:nvSpPr>
            <p:cNvPr id="536" name="Google Shape;536;p44"/>
            <p:cNvSpPr/>
            <p:nvPr/>
          </p:nvSpPr>
          <p:spPr>
            <a:xfrm>
              <a:off x="1133963" y="1386425"/>
              <a:ext cx="736000" cy="154050"/>
            </a:xfrm>
            <a:custGeom>
              <a:avLst/>
              <a:gdLst/>
              <a:ahLst/>
              <a:cxnLst/>
              <a:rect l="l" t="t" r="r" b="b"/>
              <a:pathLst>
                <a:path w="29440" h="6162" extrusionOk="0">
                  <a:moveTo>
                    <a:pt x="0" y="6162"/>
                  </a:moveTo>
                  <a:lnTo>
                    <a:pt x="0" y="0"/>
                  </a:lnTo>
                  <a:lnTo>
                    <a:pt x="29440" y="5135"/>
                  </a:lnTo>
                  <a:close/>
                </a:path>
              </a:pathLst>
            </a:custGeom>
            <a:solidFill>
              <a:schemeClr val="accent3"/>
            </a:solidFill>
            <a:ln>
              <a:noFill/>
            </a:ln>
          </p:spPr>
        </p:sp>
      </p:grpSp>
      <p:sp>
        <p:nvSpPr>
          <p:cNvPr id="537" name="Google Shape;537;p44"/>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a:t>
            </a:r>
            <a:endParaRPr/>
          </a:p>
        </p:txBody>
      </p:sp>
      <p:sp>
        <p:nvSpPr>
          <p:cNvPr id="538" name="Google Shape;538;p44"/>
          <p:cNvSpPr/>
          <p:nvPr/>
        </p:nvSpPr>
        <p:spPr>
          <a:xfrm>
            <a:off x="6055043" y="1806011"/>
            <a:ext cx="2000100" cy="27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Livvic"/>
                <a:ea typeface="Livvic"/>
                <a:cs typeface="Livvic"/>
                <a:sym typeface="Livvic"/>
              </a:rPr>
              <a:t>Employees</a:t>
            </a:r>
            <a:endParaRPr sz="1600" b="1">
              <a:solidFill>
                <a:schemeClr val="dk1"/>
              </a:solidFill>
              <a:latin typeface="Livvic"/>
              <a:ea typeface="Livvic"/>
              <a:cs typeface="Livvic"/>
              <a:sym typeface="Livvic"/>
            </a:endParaRPr>
          </a:p>
        </p:txBody>
      </p:sp>
      <p:grpSp>
        <p:nvGrpSpPr>
          <p:cNvPr id="539" name="Google Shape;539;p44"/>
          <p:cNvGrpSpPr/>
          <p:nvPr/>
        </p:nvGrpSpPr>
        <p:grpSpPr>
          <a:xfrm>
            <a:off x="6338182" y="2628947"/>
            <a:ext cx="1433821" cy="0"/>
            <a:chOff x="6341271" y="2552747"/>
            <a:chExt cx="1433821" cy="0"/>
          </a:xfrm>
        </p:grpSpPr>
        <p:cxnSp>
          <p:nvCxnSpPr>
            <p:cNvPr id="540" name="Google Shape;540;p44"/>
            <p:cNvCxnSpPr/>
            <p:nvPr/>
          </p:nvCxnSpPr>
          <p:spPr>
            <a:xfrm>
              <a:off x="6341271" y="2552747"/>
              <a:ext cx="1433821" cy="0"/>
            </a:xfrm>
            <a:prstGeom prst="straightConnector1">
              <a:avLst/>
            </a:prstGeom>
            <a:noFill/>
            <a:ln w="76200" cap="flat" cmpd="sng">
              <a:solidFill>
                <a:schemeClr val="accent3"/>
              </a:solidFill>
              <a:prstDash val="solid"/>
              <a:round/>
              <a:headEnd type="none" w="med" len="med"/>
              <a:tailEnd type="none" w="med" len="med"/>
            </a:ln>
          </p:spPr>
        </p:cxnSp>
        <p:cxnSp>
          <p:nvCxnSpPr>
            <p:cNvPr id="541" name="Google Shape;541;p44"/>
            <p:cNvCxnSpPr/>
            <p:nvPr/>
          </p:nvCxnSpPr>
          <p:spPr>
            <a:xfrm>
              <a:off x="6341433" y="2552747"/>
              <a:ext cx="1078708" cy="0"/>
            </a:xfrm>
            <a:prstGeom prst="straightConnector1">
              <a:avLst/>
            </a:prstGeom>
            <a:noFill/>
            <a:ln w="76200" cap="flat" cmpd="sng">
              <a:solidFill>
                <a:schemeClr val="dk2"/>
              </a:solidFill>
              <a:prstDash val="solid"/>
              <a:round/>
              <a:headEnd type="none" w="med" len="med"/>
              <a:tailEnd type="none" w="med" len="med"/>
            </a:ln>
          </p:spPr>
        </p:cxnSp>
      </p:grpSp>
      <p:sp>
        <p:nvSpPr>
          <p:cNvPr id="542" name="Google Shape;542;p44"/>
          <p:cNvSpPr txBox="1"/>
          <p:nvPr/>
        </p:nvSpPr>
        <p:spPr>
          <a:xfrm>
            <a:off x="6506243" y="2285079"/>
            <a:ext cx="1097700" cy="20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Livvic"/>
                <a:ea typeface="Livvic"/>
                <a:cs typeface="Livvic"/>
                <a:sym typeface="Livvic"/>
              </a:rPr>
              <a:t>Receptionists</a:t>
            </a:r>
            <a:endParaRPr sz="1200">
              <a:solidFill>
                <a:schemeClr val="dk1"/>
              </a:solidFill>
              <a:latin typeface="Livvic"/>
              <a:ea typeface="Livvic"/>
              <a:cs typeface="Livvic"/>
              <a:sym typeface="Livvic"/>
            </a:endParaRPr>
          </a:p>
        </p:txBody>
      </p:sp>
      <p:grpSp>
        <p:nvGrpSpPr>
          <p:cNvPr id="543" name="Google Shape;543;p44"/>
          <p:cNvGrpSpPr/>
          <p:nvPr/>
        </p:nvGrpSpPr>
        <p:grpSpPr>
          <a:xfrm>
            <a:off x="6338182" y="3188577"/>
            <a:ext cx="1433821" cy="0"/>
            <a:chOff x="6341271" y="3108097"/>
            <a:chExt cx="1433821" cy="0"/>
          </a:xfrm>
        </p:grpSpPr>
        <p:cxnSp>
          <p:nvCxnSpPr>
            <p:cNvPr id="544" name="Google Shape;544;p44"/>
            <p:cNvCxnSpPr/>
            <p:nvPr/>
          </p:nvCxnSpPr>
          <p:spPr>
            <a:xfrm>
              <a:off x="6341271" y="3108097"/>
              <a:ext cx="1433821" cy="0"/>
            </a:xfrm>
            <a:prstGeom prst="straightConnector1">
              <a:avLst/>
            </a:prstGeom>
            <a:noFill/>
            <a:ln w="76200" cap="flat" cmpd="sng">
              <a:solidFill>
                <a:schemeClr val="accent3"/>
              </a:solidFill>
              <a:prstDash val="solid"/>
              <a:round/>
              <a:headEnd type="none" w="med" len="med"/>
              <a:tailEnd type="none" w="med" len="med"/>
            </a:ln>
          </p:spPr>
        </p:cxnSp>
        <p:cxnSp>
          <p:nvCxnSpPr>
            <p:cNvPr id="545" name="Google Shape;545;p44"/>
            <p:cNvCxnSpPr/>
            <p:nvPr/>
          </p:nvCxnSpPr>
          <p:spPr>
            <a:xfrm>
              <a:off x="6341433" y="3108097"/>
              <a:ext cx="846422" cy="0"/>
            </a:xfrm>
            <a:prstGeom prst="straightConnector1">
              <a:avLst/>
            </a:prstGeom>
            <a:noFill/>
            <a:ln w="76200" cap="flat" cmpd="sng">
              <a:solidFill>
                <a:schemeClr val="dk2"/>
              </a:solidFill>
              <a:prstDash val="solid"/>
              <a:round/>
              <a:headEnd type="none" w="med" len="med"/>
              <a:tailEnd type="none" w="med" len="med"/>
            </a:ln>
          </p:spPr>
        </p:cxnSp>
      </p:grpSp>
      <p:sp>
        <p:nvSpPr>
          <p:cNvPr id="546" name="Google Shape;546;p44"/>
          <p:cNvSpPr txBox="1"/>
          <p:nvPr/>
        </p:nvSpPr>
        <p:spPr>
          <a:xfrm>
            <a:off x="6506243" y="2845310"/>
            <a:ext cx="1097700" cy="20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Livvic"/>
                <a:ea typeface="Livvic"/>
                <a:cs typeface="Livvic"/>
                <a:sym typeface="Livvic"/>
              </a:rPr>
              <a:t>Bellhops</a:t>
            </a:r>
            <a:endParaRPr sz="1200">
              <a:solidFill>
                <a:schemeClr val="dk1"/>
              </a:solidFill>
              <a:latin typeface="Livvic"/>
              <a:ea typeface="Livvic"/>
              <a:cs typeface="Livvic"/>
              <a:sym typeface="Livvic"/>
            </a:endParaRPr>
          </a:p>
        </p:txBody>
      </p:sp>
      <p:grpSp>
        <p:nvGrpSpPr>
          <p:cNvPr id="547" name="Google Shape;547;p44"/>
          <p:cNvGrpSpPr/>
          <p:nvPr/>
        </p:nvGrpSpPr>
        <p:grpSpPr>
          <a:xfrm>
            <a:off x="6338182" y="3748206"/>
            <a:ext cx="1433821" cy="0"/>
            <a:chOff x="6341271" y="3765322"/>
            <a:chExt cx="1433821" cy="0"/>
          </a:xfrm>
        </p:grpSpPr>
        <p:cxnSp>
          <p:nvCxnSpPr>
            <p:cNvPr id="548" name="Google Shape;548;p44"/>
            <p:cNvCxnSpPr/>
            <p:nvPr/>
          </p:nvCxnSpPr>
          <p:spPr>
            <a:xfrm>
              <a:off x="6341271" y="3765322"/>
              <a:ext cx="1433821" cy="0"/>
            </a:xfrm>
            <a:prstGeom prst="straightConnector1">
              <a:avLst/>
            </a:prstGeom>
            <a:noFill/>
            <a:ln w="76200" cap="flat" cmpd="sng">
              <a:solidFill>
                <a:schemeClr val="accent3"/>
              </a:solidFill>
              <a:prstDash val="solid"/>
              <a:round/>
              <a:headEnd type="none" w="med" len="med"/>
              <a:tailEnd type="none" w="med" len="med"/>
            </a:ln>
          </p:spPr>
        </p:cxnSp>
        <p:cxnSp>
          <p:nvCxnSpPr>
            <p:cNvPr id="549" name="Google Shape;549;p44"/>
            <p:cNvCxnSpPr/>
            <p:nvPr/>
          </p:nvCxnSpPr>
          <p:spPr>
            <a:xfrm>
              <a:off x="6341433" y="3765322"/>
              <a:ext cx="565396" cy="0"/>
            </a:xfrm>
            <a:prstGeom prst="straightConnector1">
              <a:avLst/>
            </a:prstGeom>
            <a:noFill/>
            <a:ln w="76200" cap="flat" cmpd="sng">
              <a:solidFill>
                <a:schemeClr val="dk2"/>
              </a:solidFill>
              <a:prstDash val="solid"/>
              <a:round/>
              <a:headEnd type="none" w="med" len="med"/>
              <a:tailEnd type="none" w="med" len="med"/>
            </a:ln>
          </p:spPr>
        </p:cxnSp>
      </p:grpSp>
      <p:sp>
        <p:nvSpPr>
          <p:cNvPr id="550" name="Google Shape;550;p44"/>
          <p:cNvSpPr txBox="1"/>
          <p:nvPr/>
        </p:nvSpPr>
        <p:spPr>
          <a:xfrm>
            <a:off x="6506243" y="3405542"/>
            <a:ext cx="1097700" cy="20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Livvic"/>
                <a:ea typeface="Livvic"/>
                <a:cs typeface="Livvic"/>
                <a:sym typeface="Livvic"/>
              </a:rPr>
              <a:t>Janitors</a:t>
            </a:r>
            <a:endParaRPr sz="1200">
              <a:solidFill>
                <a:schemeClr val="dk1"/>
              </a:solidFill>
              <a:latin typeface="Livvic"/>
              <a:ea typeface="Livvic"/>
              <a:cs typeface="Livvic"/>
              <a:sym typeface="Livvic"/>
            </a:endParaRPr>
          </a:p>
        </p:txBody>
      </p:sp>
      <p:grpSp>
        <p:nvGrpSpPr>
          <p:cNvPr id="551" name="Google Shape;551;p44"/>
          <p:cNvGrpSpPr/>
          <p:nvPr/>
        </p:nvGrpSpPr>
        <p:grpSpPr>
          <a:xfrm>
            <a:off x="6338243" y="4307835"/>
            <a:ext cx="1433700" cy="0"/>
            <a:chOff x="6341271" y="4307835"/>
            <a:chExt cx="1433700" cy="0"/>
          </a:xfrm>
        </p:grpSpPr>
        <p:cxnSp>
          <p:nvCxnSpPr>
            <p:cNvPr id="552" name="Google Shape;552;p44"/>
            <p:cNvCxnSpPr/>
            <p:nvPr/>
          </p:nvCxnSpPr>
          <p:spPr>
            <a:xfrm>
              <a:off x="6341271" y="4307835"/>
              <a:ext cx="1433700" cy="0"/>
            </a:xfrm>
            <a:prstGeom prst="straightConnector1">
              <a:avLst/>
            </a:prstGeom>
            <a:noFill/>
            <a:ln w="76200" cap="flat" cmpd="sng">
              <a:solidFill>
                <a:schemeClr val="accent3"/>
              </a:solidFill>
              <a:prstDash val="solid"/>
              <a:round/>
              <a:headEnd type="none" w="med" len="med"/>
              <a:tailEnd type="none" w="med" len="med"/>
            </a:ln>
          </p:spPr>
        </p:cxnSp>
        <p:cxnSp>
          <p:nvCxnSpPr>
            <p:cNvPr id="553" name="Google Shape;553;p44"/>
            <p:cNvCxnSpPr/>
            <p:nvPr/>
          </p:nvCxnSpPr>
          <p:spPr>
            <a:xfrm>
              <a:off x="6341433" y="4307835"/>
              <a:ext cx="420900" cy="0"/>
            </a:xfrm>
            <a:prstGeom prst="straightConnector1">
              <a:avLst/>
            </a:prstGeom>
            <a:noFill/>
            <a:ln w="76200" cap="flat" cmpd="sng">
              <a:solidFill>
                <a:schemeClr val="dk2"/>
              </a:solidFill>
              <a:prstDash val="solid"/>
              <a:round/>
              <a:headEnd type="none" w="med" len="med"/>
              <a:tailEnd type="none" w="med" len="med"/>
            </a:ln>
          </p:spPr>
        </p:cxnSp>
      </p:grpSp>
      <p:sp>
        <p:nvSpPr>
          <p:cNvPr id="554" name="Google Shape;554;p44"/>
          <p:cNvSpPr txBox="1"/>
          <p:nvPr/>
        </p:nvSpPr>
        <p:spPr>
          <a:xfrm>
            <a:off x="6506243" y="3965773"/>
            <a:ext cx="1097700" cy="20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Livvic"/>
                <a:ea typeface="Livvic"/>
                <a:cs typeface="Livvic"/>
                <a:sym typeface="Livvic"/>
              </a:rPr>
              <a:t>Cooks</a:t>
            </a:r>
            <a:endParaRPr sz="1200">
              <a:solidFill>
                <a:schemeClr val="dk1"/>
              </a:solidFill>
              <a:latin typeface="Livvic"/>
              <a:ea typeface="Livvic"/>
              <a:cs typeface="Livvic"/>
              <a:sym typeface="Livvic"/>
            </a:endParaRPr>
          </a:p>
        </p:txBody>
      </p:sp>
      <p:sp>
        <p:nvSpPr>
          <p:cNvPr id="555" name="Google Shape;555;p44"/>
          <p:cNvSpPr/>
          <p:nvPr/>
        </p:nvSpPr>
        <p:spPr>
          <a:xfrm>
            <a:off x="1088857" y="1806011"/>
            <a:ext cx="2000100" cy="27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Livvic"/>
                <a:ea typeface="Livvic"/>
                <a:cs typeface="Livvic"/>
                <a:sym typeface="Livvic"/>
              </a:rPr>
              <a:t>Location</a:t>
            </a:r>
            <a:endParaRPr sz="1600" b="1">
              <a:solidFill>
                <a:schemeClr val="dk1"/>
              </a:solidFill>
              <a:latin typeface="Livvic"/>
              <a:ea typeface="Livvic"/>
              <a:cs typeface="Livvic"/>
              <a:sym typeface="Livvic"/>
            </a:endParaRPr>
          </a:p>
        </p:txBody>
      </p:sp>
      <p:sp>
        <p:nvSpPr>
          <p:cNvPr id="556" name="Google Shape;556;p44"/>
          <p:cNvSpPr txBox="1"/>
          <p:nvPr/>
        </p:nvSpPr>
        <p:spPr>
          <a:xfrm>
            <a:off x="1276802" y="4208571"/>
            <a:ext cx="812100" cy="20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Livvic"/>
                <a:ea typeface="Livvic"/>
                <a:cs typeface="Livvic"/>
                <a:sym typeface="Livvic"/>
              </a:rPr>
              <a:t>America</a:t>
            </a:r>
            <a:endParaRPr sz="1200">
              <a:solidFill>
                <a:schemeClr val="dk1"/>
              </a:solidFill>
              <a:latin typeface="Livvic"/>
              <a:ea typeface="Livvic"/>
              <a:cs typeface="Livvic"/>
              <a:sym typeface="Livvic"/>
            </a:endParaRPr>
          </a:p>
        </p:txBody>
      </p:sp>
      <p:sp>
        <p:nvSpPr>
          <p:cNvPr id="557" name="Google Shape;557;p44"/>
          <p:cNvSpPr txBox="1"/>
          <p:nvPr/>
        </p:nvSpPr>
        <p:spPr>
          <a:xfrm>
            <a:off x="2088912" y="4208571"/>
            <a:ext cx="812100" cy="20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Livvic"/>
                <a:ea typeface="Livvic"/>
                <a:cs typeface="Livvic"/>
                <a:sym typeface="Livvic"/>
              </a:rPr>
              <a:t>Europe</a:t>
            </a:r>
            <a:endParaRPr sz="1200">
              <a:solidFill>
                <a:schemeClr val="dk1"/>
              </a:solidFill>
              <a:latin typeface="Livvic"/>
              <a:ea typeface="Livvic"/>
              <a:cs typeface="Livvic"/>
              <a:sym typeface="Livvic"/>
            </a:endParaRPr>
          </a:p>
        </p:txBody>
      </p:sp>
      <p:grpSp>
        <p:nvGrpSpPr>
          <p:cNvPr id="558" name="Google Shape;558;p44"/>
          <p:cNvGrpSpPr/>
          <p:nvPr/>
        </p:nvGrpSpPr>
        <p:grpSpPr>
          <a:xfrm rot="-229">
            <a:off x="1443101" y="2328698"/>
            <a:ext cx="1291614" cy="1291442"/>
            <a:chOff x="4049800" y="640400"/>
            <a:chExt cx="858900" cy="858900"/>
          </a:xfrm>
        </p:grpSpPr>
        <p:sp>
          <p:nvSpPr>
            <p:cNvPr id="559" name="Google Shape;559;p44"/>
            <p:cNvSpPr/>
            <p:nvPr/>
          </p:nvSpPr>
          <p:spPr>
            <a:xfrm>
              <a:off x="4049800" y="640400"/>
              <a:ext cx="858900" cy="858900"/>
            </a:xfrm>
            <a:prstGeom prst="donut">
              <a:avLst>
                <a:gd name="adj" fmla="val 25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4"/>
            <p:cNvSpPr/>
            <p:nvPr/>
          </p:nvSpPr>
          <p:spPr>
            <a:xfrm>
              <a:off x="4049800" y="640400"/>
              <a:ext cx="858900" cy="858900"/>
            </a:xfrm>
            <a:prstGeom prst="blockArc">
              <a:avLst>
                <a:gd name="adj1" fmla="val 7914150"/>
                <a:gd name="adj2" fmla="val 0"/>
                <a:gd name="adj3" fmla="val 25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 name="Google Shape;561;p44"/>
          <p:cNvSpPr txBox="1"/>
          <p:nvPr/>
        </p:nvSpPr>
        <p:spPr>
          <a:xfrm>
            <a:off x="2429708" y="2240500"/>
            <a:ext cx="696300" cy="27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Carter One"/>
                <a:ea typeface="Carter One"/>
                <a:cs typeface="Carter One"/>
                <a:sym typeface="Carter One"/>
              </a:rPr>
              <a:t>60%</a:t>
            </a:r>
            <a:endParaRPr sz="1200">
              <a:solidFill>
                <a:schemeClr val="dk1"/>
              </a:solidFill>
              <a:latin typeface="Carter One"/>
              <a:ea typeface="Carter One"/>
              <a:cs typeface="Carter One"/>
              <a:sym typeface="Carter One"/>
            </a:endParaRPr>
          </a:p>
        </p:txBody>
      </p:sp>
      <p:sp>
        <p:nvSpPr>
          <p:cNvPr id="562" name="Google Shape;562;p44"/>
          <p:cNvSpPr txBox="1"/>
          <p:nvPr/>
        </p:nvSpPr>
        <p:spPr>
          <a:xfrm>
            <a:off x="1061034" y="3431125"/>
            <a:ext cx="696300" cy="27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Carter One"/>
                <a:ea typeface="Carter One"/>
                <a:cs typeface="Carter One"/>
                <a:sym typeface="Carter One"/>
              </a:rPr>
              <a:t>40%</a:t>
            </a:r>
            <a:endParaRPr sz="1200">
              <a:solidFill>
                <a:schemeClr val="dk1"/>
              </a:solidFill>
              <a:latin typeface="Carter One"/>
              <a:ea typeface="Carter One"/>
              <a:cs typeface="Carter One"/>
              <a:sym typeface="Carter One"/>
            </a:endParaRPr>
          </a:p>
        </p:txBody>
      </p:sp>
      <p:sp>
        <p:nvSpPr>
          <p:cNvPr id="563" name="Google Shape;563;p44"/>
          <p:cNvSpPr/>
          <p:nvPr/>
        </p:nvSpPr>
        <p:spPr>
          <a:xfrm>
            <a:off x="1561652" y="3945975"/>
            <a:ext cx="242400" cy="2097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4"/>
          <p:cNvSpPr/>
          <p:nvPr/>
        </p:nvSpPr>
        <p:spPr>
          <a:xfrm>
            <a:off x="2373762" y="3945975"/>
            <a:ext cx="242400" cy="209700"/>
          </a:xfrm>
          <a:prstGeom prst="triangle">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4"/>
          <p:cNvSpPr/>
          <p:nvPr/>
        </p:nvSpPr>
        <p:spPr>
          <a:xfrm>
            <a:off x="3570909" y="1806011"/>
            <a:ext cx="2000100" cy="27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Livvic"/>
                <a:ea typeface="Livvic"/>
                <a:cs typeface="Livvic"/>
                <a:sym typeface="Livvic"/>
              </a:rPr>
              <a:t>Specialization</a:t>
            </a:r>
            <a:endParaRPr sz="1600" b="1">
              <a:solidFill>
                <a:schemeClr val="dk1"/>
              </a:solidFill>
              <a:latin typeface="Livvic"/>
              <a:ea typeface="Livvic"/>
              <a:cs typeface="Livvic"/>
              <a:sym typeface="Livvic"/>
            </a:endParaRPr>
          </a:p>
        </p:txBody>
      </p:sp>
      <p:sp>
        <p:nvSpPr>
          <p:cNvPr id="566" name="Google Shape;566;p44"/>
          <p:cNvSpPr txBox="1"/>
          <p:nvPr/>
        </p:nvSpPr>
        <p:spPr>
          <a:xfrm>
            <a:off x="3787728" y="3955509"/>
            <a:ext cx="1585200" cy="44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Livvic"/>
                <a:ea typeface="Livvic"/>
                <a:cs typeface="Livvic"/>
                <a:sym typeface="Livvic"/>
              </a:rPr>
              <a:t>Yes, this is the </a:t>
            </a:r>
            <a:br>
              <a:rPr lang="en" sz="1200">
                <a:solidFill>
                  <a:schemeClr val="dk1"/>
                </a:solidFill>
                <a:latin typeface="Livvic"/>
                <a:ea typeface="Livvic"/>
                <a:cs typeface="Livvic"/>
                <a:sym typeface="Livvic"/>
              </a:rPr>
            </a:br>
            <a:r>
              <a:rPr lang="en" sz="1200">
                <a:solidFill>
                  <a:schemeClr val="dk1"/>
                </a:solidFill>
                <a:latin typeface="Livvic"/>
                <a:ea typeface="Livvic"/>
                <a:cs typeface="Livvic"/>
                <a:sym typeface="Livvic"/>
              </a:rPr>
              <a:t>ringed planet</a:t>
            </a:r>
            <a:endParaRPr sz="1200">
              <a:solidFill>
                <a:schemeClr val="dk1"/>
              </a:solidFill>
              <a:latin typeface="Livvic"/>
              <a:ea typeface="Livvic"/>
              <a:cs typeface="Livvic"/>
              <a:sym typeface="Livvic"/>
            </a:endParaRPr>
          </a:p>
        </p:txBody>
      </p:sp>
      <p:grpSp>
        <p:nvGrpSpPr>
          <p:cNvPr id="567" name="Google Shape;567;p44"/>
          <p:cNvGrpSpPr/>
          <p:nvPr/>
        </p:nvGrpSpPr>
        <p:grpSpPr>
          <a:xfrm>
            <a:off x="3837616" y="2336393"/>
            <a:ext cx="1489200" cy="1296557"/>
            <a:chOff x="3829288" y="2336393"/>
            <a:chExt cx="1489200" cy="1296557"/>
          </a:xfrm>
        </p:grpSpPr>
        <p:sp>
          <p:nvSpPr>
            <p:cNvPr id="568" name="Google Shape;568;p44"/>
            <p:cNvSpPr/>
            <p:nvPr/>
          </p:nvSpPr>
          <p:spPr>
            <a:xfrm>
              <a:off x="4683726" y="2509069"/>
              <a:ext cx="526800" cy="1119600"/>
            </a:xfrm>
            <a:prstGeom prst="triangl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4"/>
            <p:cNvSpPr/>
            <p:nvPr/>
          </p:nvSpPr>
          <p:spPr>
            <a:xfrm>
              <a:off x="3937217" y="2710951"/>
              <a:ext cx="526800" cy="9177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4"/>
            <p:cNvSpPr/>
            <p:nvPr/>
          </p:nvSpPr>
          <p:spPr>
            <a:xfrm>
              <a:off x="4310471" y="2336393"/>
              <a:ext cx="526800" cy="12924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1" name="Google Shape;571;p44"/>
            <p:cNvCxnSpPr/>
            <p:nvPr/>
          </p:nvCxnSpPr>
          <p:spPr>
            <a:xfrm>
              <a:off x="3829288" y="3632950"/>
              <a:ext cx="1489200" cy="0"/>
            </a:xfrm>
            <a:prstGeom prst="straightConnector1">
              <a:avLst/>
            </a:prstGeom>
            <a:noFill/>
            <a:ln w="28575" cap="flat" cmpd="sng">
              <a:solidFill>
                <a:schemeClr val="dk2"/>
              </a:solidFill>
              <a:prstDash val="solid"/>
              <a:round/>
              <a:headEnd type="none" w="med" len="med"/>
              <a:tailEnd type="none" w="med" len="med"/>
            </a:ln>
          </p:spPr>
        </p:cxnSp>
      </p:grpSp>
      <p:sp>
        <p:nvSpPr>
          <p:cNvPr id="572" name="Google Shape;572;p44"/>
          <p:cNvSpPr txBox="1"/>
          <p:nvPr/>
        </p:nvSpPr>
        <p:spPr>
          <a:xfrm>
            <a:off x="3893345" y="3660958"/>
            <a:ext cx="478800" cy="27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Carter One"/>
                <a:ea typeface="Carter One"/>
                <a:cs typeface="Carter One"/>
                <a:sym typeface="Carter One"/>
              </a:rPr>
              <a:t>20</a:t>
            </a:r>
            <a:endParaRPr sz="1200">
              <a:solidFill>
                <a:schemeClr val="dk1"/>
              </a:solidFill>
              <a:latin typeface="Carter One"/>
              <a:ea typeface="Carter One"/>
              <a:cs typeface="Carter One"/>
              <a:sym typeface="Carter One"/>
            </a:endParaRPr>
          </a:p>
        </p:txBody>
      </p:sp>
      <p:sp>
        <p:nvSpPr>
          <p:cNvPr id="573" name="Google Shape;573;p44"/>
          <p:cNvSpPr txBox="1"/>
          <p:nvPr/>
        </p:nvSpPr>
        <p:spPr>
          <a:xfrm>
            <a:off x="4342800" y="3660958"/>
            <a:ext cx="478800" cy="27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Carter One"/>
                <a:ea typeface="Carter One"/>
                <a:cs typeface="Carter One"/>
                <a:sym typeface="Carter One"/>
              </a:rPr>
              <a:t>30</a:t>
            </a:r>
            <a:endParaRPr sz="1200">
              <a:solidFill>
                <a:schemeClr val="dk1"/>
              </a:solidFill>
              <a:latin typeface="Carter One"/>
              <a:ea typeface="Carter One"/>
              <a:cs typeface="Carter One"/>
              <a:sym typeface="Carter One"/>
            </a:endParaRPr>
          </a:p>
        </p:txBody>
      </p:sp>
      <p:sp>
        <p:nvSpPr>
          <p:cNvPr id="574" name="Google Shape;574;p44"/>
          <p:cNvSpPr txBox="1"/>
          <p:nvPr/>
        </p:nvSpPr>
        <p:spPr>
          <a:xfrm>
            <a:off x="4792254" y="3660958"/>
            <a:ext cx="478800" cy="27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Carter One"/>
                <a:ea typeface="Carter One"/>
                <a:cs typeface="Carter One"/>
                <a:sym typeface="Carter One"/>
              </a:rPr>
              <a:t>25</a:t>
            </a:r>
            <a:endParaRPr sz="1200">
              <a:solidFill>
                <a:schemeClr val="dk1"/>
              </a:solidFill>
              <a:latin typeface="Carter One"/>
              <a:ea typeface="Carter One"/>
              <a:cs typeface="Carter One"/>
              <a:sym typeface="Carter On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grpSp>
        <p:nvGrpSpPr>
          <p:cNvPr id="579" name="Google Shape;579;p45"/>
          <p:cNvGrpSpPr/>
          <p:nvPr/>
        </p:nvGrpSpPr>
        <p:grpSpPr>
          <a:xfrm>
            <a:off x="1970857" y="1651541"/>
            <a:ext cx="5542827" cy="2952866"/>
            <a:chOff x="233350" y="949250"/>
            <a:chExt cx="7137300" cy="3802300"/>
          </a:xfrm>
        </p:grpSpPr>
        <p:sp>
          <p:nvSpPr>
            <p:cNvPr id="580" name="Google Shape;580;p4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 name="Google Shape;631;p45"/>
          <p:cNvSpPr/>
          <p:nvPr/>
        </p:nvSpPr>
        <p:spPr>
          <a:xfrm>
            <a:off x="1841012" y="3406175"/>
            <a:ext cx="1299831" cy="1198273"/>
          </a:xfrm>
          <a:custGeom>
            <a:avLst/>
            <a:gdLst/>
            <a:ahLst/>
            <a:cxnLst/>
            <a:rect l="l" t="t" r="r" b="b"/>
            <a:pathLst>
              <a:path w="48610" h="44812" extrusionOk="0">
                <a:moveTo>
                  <a:pt x="0" y="28381"/>
                </a:moveTo>
                <a:lnTo>
                  <a:pt x="46181" y="0"/>
                </a:lnTo>
                <a:lnTo>
                  <a:pt x="48610" y="44812"/>
                </a:lnTo>
                <a:close/>
              </a:path>
            </a:pathLst>
          </a:custGeom>
          <a:solidFill>
            <a:schemeClr val="lt2"/>
          </a:solidFill>
          <a:ln>
            <a:noFill/>
          </a:ln>
        </p:spPr>
      </p:sp>
      <p:sp>
        <p:nvSpPr>
          <p:cNvPr id="632" name="Google Shape;632;p45"/>
          <p:cNvSpPr txBox="1"/>
          <p:nvPr/>
        </p:nvSpPr>
        <p:spPr>
          <a:xfrm>
            <a:off x="2210234" y="3773166"/>
            <a:ext cx="969600" cy="34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Carter One"/>
                <a:ea typeface="Carter One"/>
                <a:cs typeface="Carter One"/>
                <a:sym typeface="Carter One"/>
              </a:rPr>
              <a:t>25%</a:t>
            </a:r>
            <a:endParaRPr sz="1800">
              <a:solidFill>
                <a:schemeClr val="dk1"/>
              </a:solidFill>
              <a:latin typeface="Carter One"/>
              <a:ea typeface="Carter One"/>
              <a:cs typeface="Carter One"/>
              <a:sym typeface="Carter One"/>
            </a:endParaRPr>
          </a:p>
        </p:txBody>
      </p:sp>
      <p:sp>
        <p:nvSpPr>
          <p:cNvPr id="633" name="Google Shape;633;p45"/>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 Size</a:t>
            </a:r>
            <a:endParaRPr/>
          </a:p>
        </p:txBody>
      </p:sp>
      <p:sp>
        <p:nvSpPr>
          <p:cNvPr id="634" name="Google Shape;634;p45"/>
          <p:cNvSpPr/>
          <p:nvPr/>
        </p:nvSpPr>
        <p:spPr>
          <a:xfrm>
            <a:off x="1147542" y="1651541"/>
            <a:ext cx="1489150" cy="1061225"/>
          </a:xfrm>
          <a:custGeom>
            <a:avLst/>
            <a:gdLst/>
            <a:ahLst/>
            <a:cxnLst/>
            <a:rect l="l" t="t" r="r" b="b"/>
            <a:pathLst>
              <a:path w="59566" h="42449" extrusionOk="0">
                <a:moveTo>
                  <a:pt x="0" y="36971"/>
                </a:moveTo>
                <a:lnTo>
                  <a:pt x="26702" y="0"/>
                </a:lnTo>
                <a:lnTo>
                  <a:pt x="59566" y="42449"/>
                </a:lnTo>
                <a:close/>
              </a:path>
            </a:pathLst>
          </a:custGeom>
          <a:solidFill>
            <a:schemeClr val="accent3"/>
          </a:solidFill>
          <a:ln>
            <a:noFill/>
          </a:ln>
        </p:spPr>
      </p:sp>
      <p:sp>
        <p:nvSpPr>
          <p:cNvPr id="635" name="Google Shape;635;p45"/>
          <p:cNvSpPr txBox="1"/>
          <p:nvPr/>
        </p:nvSpPr>
        <p:spPr>
          <a:xfrm>
            <a:off x="1372292" y="1995541"/>
            <a:ext cx="969600" cy="34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Carter One"/>
                <a:ea typeface="Carter One"/>
                <a:cs typeface="Carter One"/>
                <a:sym typeface="Carter One"/>
              </a:rPr>
              <a:t>35%</a:t>
            </a:r>
            <a:endParaRPr sz="1800">
              <a:solidFill>
                <a:schemeClr val="dk1"/>
              </a:solidFill>
              <a:latin typeface="Carter One"/>
              <a:ea typeface="Carter One"/>
              <a:cs typeface="Carter One"/>
              <a:sym typeface="Carter One"/>
            </a:endParaRPr>
          </a:p>
        </p:txBody>
      </p:sp>
      <p:sp>
        <p:nvSpPr>
          <p:cNvPr id="636" name="Google Shape;636;p45"/>
          <p:cNvSpPr txBox="1"/>
          <p:nvPr/>
        </p:nvSpPr>
        <p:spPr>
          <a:xfrm>
            <a:off x="1372292" y="2265241"/>
            <a:ext cx="969600" cy="34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ivvic"/>
                <a:ea typeface="Livvic"/>
                <a:cs typeface="Livvic"/>
                <a:sym typeface="Livvic"/>
              </a:rPr>
              <a:t>Jupiter</a:t>
            </a:r>
            <a:endParaRPr>
              <a:solidFill>
                <a:schemeClr val="dk1"/>
              </a:solidFill>
              <a:latin typeface="Livvic"/>
              <a:ea typeface="Livvic"/>
              <a:cs typeface="Livvic"/>
              <a:sym typeface="Livvic"/>
            </a:endParaRPr>
          </a:p>
        </p:txBody>
      </p:sp>
      <p:sp>
        <p:nvSpPr>
          <p:cNvPr id="637" name="Google Shape;637;p45"/>
          <p:cNvSpPr txBox="1"/>
          <p:nvPr/>
        </p:nvSpPr>
        <p:spPr>
          <a:xfrm>
            <a:off x="2210234" y="4042866"/>
            <a:ext cx="969600" cy="34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ivvic"/>
                <a:ea typeface="Livvic"/>
                <a:cs typeface="Livvic"/>
                <a:sym typeface="Livvic"/>
              </a:rPr>
              <a:t>Mercury</a:t>
            </a:r>
            <a:endParaRPr>
              <a:solidFill>
                <a:schemeClr val="dk1"/>
              </a:solidFill>
              <a:latin typeface="Livvic"/>
              <a:ea typeface="Livvic"/>
              <a:cs typeface="Livvic"/>
              <a:sym typeface="Livvic"/>
            </a:endParaRPr>
          </a:p>
        </p:txBody>
      </p:sp>
      <p:sp>
        <p:nvSpPr>
          <p:cNvPr id="638" name="Google Shape;638;p45"/>
          <p:cNvSpPr/>
          <p:nvPr/>
        </p:nvSpPr>
        <p:spPr>
          <a:xfrm rot="10800000">
            <a:off x="6507308" y="2528858"/>
            <a:ext cx="1489150" cy="1061225"/>
          </a:xfrm>
          <a:custGeom>
            <a:avLst/>
            <a:gdLst/>
            <a:ahLst/>
            <a:cxnLst/>
            <a:rect l="l" t="t" r="r" b="b"/>
            <a:pathLst>
              <a:path w="59566" h="42449" extrusionOk="0">
                <a:moveTo>
                  <a:pt x="0" y="36971"/>
                </a:moveTo>
                <a:lnTo>
                  <a:pt x="26702" y="0"/>
                </a:lnTo>
                <a:lnTo>
                  <a:pt x="59566" y="42449"/>
                </a:lnTo>
                <a:close/>
              </a:path>
            </a:pathLst>
          </a:custGeom>
          <a:solidFill>
            <a:schemeClr val="accent3"/>
          </a:solidFill>
          <a:ln>
            <a:noFill/>
          </a:ln>
        </p:spPr>
      </p:sp>
      <p:sp>
        <p:nvSpPr>
          <p:cNvPr id="639" name="Google Shape;639;p45"/>
          <p:cNvSpPr txBox="1"/>
          <p:nvPr/>
        </p:nvSpPr>
        <p:spPr>
          <a:xfrm>
            <a:off x="6826600" y="2685913"/>
            <a:ext cx="969600" cy="34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dk1"/>
                </a:solidFill>
                <a:latin typeface="Carter One"/>
                <a:ea typeface="Carter One"/>
                <a:cs typeface="Carter One"/>
                <a:sym typeface="Carter One"/>
              </a:rPr>
              <a:t>40%</a:t>
            </a:r>
            <a:endParaRPr sz="1800">
              <a:solidFill>
                <a:schemeClr val="dk1"/>
              </a:solidFill>
              <a:latin typeface="Carter One"/>
              <a:ea typeface="Carter One"/>
              <a:cs typeface="Carter One"/>
              <a:sym typeface="Carter One"/>
            </a:endParaRPr>
          </a:p>
        </p:txBody>
      </p:sp>
      <p:sp>
        <p:nvSpPr>
          <p:cNvPr id="640" name="Google Shape;640;p45"/>
          <p:cNvSpPr txBox="1"/>
          <p:nvPr/>
        </p:nvSpPr>
        <p:spPr>
          <a:xfrm>
            <a:off x="6826600" y="2955825"/>
            <a:ext cx="969600" cy="34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ivvic"/>
                <a:ea typeface="Livvic"/>
                <a:cs typeface="Livvic"/>
                <a:sym typeface="Livvic"/>
              </a:rPr>
              <a:t>Mars</a:t>
            </a:r>
            <a:endParaRPr>
              <a:solidFill>
                <a:schemeClr val="dk1"/>
              </a:solidFill>
              <a:latin typeface="Livvic"/>
              <a:ea typeface="Livvic"/>
              <a:cs typeface="Livvic"/>
              <a:sym typeface="Livvic"/>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46"/>
          <p:cNvSpPr txBox="1">
            <a:spLocks noGrp="1"/>
          </p:cNvSpPr>
          <p:nvPr>
            <p:ph type="title" idx="8"/>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Market Share</a:t>
            </a:r>
            <a:endParaRPr sz="3000"/>
          </a:p>
        </p:txBody>
      </p:sp>
      <p:sp>
        <p:nvSpPr>
          <p:cNvPr id="646" name="Google Shape;646;p46"/>
          <p:cNvSpPr txBox="1">
            <a:spLocks noGrp="1"/>
          </p:cNvSpPr>
          <p:nvPr>
            <p:ph type="title"/>
          </p:nvPr>
        </p:nvSpPr>
        <p:spPr>
          <a:xfrm>
            <a:off x="858451" y="2041883"/>
            <a:ext cx="15795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Livvic"/>
                <a:ea typeface="Livvic"/>
                <a:cs typeface="Livvic"/>
                <a:sym typeface="Livvic"/>
              </a:rPr>
              <a:t>Jupiter</a:t>
            </a:r>
            <a:endParaRPr b="1">
              <a:latin typeface="Livvic"/>
              <a:ea typeface="Livvic"/>
              <a:cs typeface="Livvic"/>
              <a:sym typeface="Livvic"/>
            </a:endParaRPr>
          </a:p>
        </p:txBody>
      </p:sp>
      <p:sp>
        <p:nvSpPr>
          <p:cNvPr id="647" name="Google Shape;647;p46"/>
          <p:cNvSpPr txBox="1">
            <a:spLocks noGrp="1"/>
          </p:cNvSpPr>
          <p:nvPr>
            <p:ph type="subTitle" idx="1"/>
          </p:nvPr>
        </p:nvSpPr>
        <p:spPr>
          <a:xfrm>
            <a:off x="858454" y="2318014"/>
            <a:ext cx="1579500" cy="86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in the Solar System</a:t>
            </a:r>
            <a:endParaRPr/>
          </a:p>
        </p:txBody>
      </p:sp>
      <p:sp>
        <p:nvSpPr>
          <p:cNvPr id="648" name="Google Shape;648;p46"/>
          <p:cNvSpPr txBox="1">
            <a:spLocks noGrp="1"/>
          </p:cNvSpPr>
          <p:nvPr>
            <p:ph type="title" idx="2"/>
          </p:nvPr>
        </p:nvSpPr>
        <p:spPr>
          <a:xfrm>
            <a:off x="858451" y="3657533"/>
            <a:ext cx="1579500" cy="356700"/>
          </a:xfrm>
          <a:prstGeom prst="rect">
            <a:avLst/>
          </a:prstGeom>
          <a:noFill/>
        </p:spPr>
        <p:txBody>
          <a:bodyPr spcFirstLastPara="1" wrap="square" lIns="91425" tIns="91425" rIns="115925" bIns="91425" anchor="ctr" anchorCtr="0">
            <a:noAutofit/>
          </a:bodyPr>
          <a:lstStyle/>
          <a:p>
            <a:pPr marL="0" lvl="0" indent="0" algn="ctr" rtl="0">
              <a:spcBef>
                <a:spcPts val="0"/>
              </a:spcBef>
              <a:spcAft>
                <a:spcPts val="0"/>
              </a:spcAft>
              <a:buNone/>
            </a:pPr>
            <a:r>
              <a:rPr lang="en" b="1">
                <a:latin typeface="Livvic"/>
                <a:ea typeface="Livvic"/>
                <a:cs typeface="Livvic"/>
                <a:sym typeface="Livvic"/>
              </a:rPr>
              <a:t>Venus</a:t>
            </a:r>
            <a:endParaRPr b="1">
              <a:latin typeface="Livvic"/>
              <a:ea typeface="Livvic"/>
              <a:cs typeface="Livvic"/>
              <a:sym typeface="Livvic"/>
            </a:endParaRPr>
          </a:p>
        </p:txBody>
      </p:sp>
      <p:sp>
        <p:nvSpPr>
          <p:cNvPr id="649" name="Google Shape;649;p46"/>
          <p:cNvSpPr txBox="1">
            <a:spLocks noGrp="1"/>
          </p:cNvSpPr>
          <p:nvPr>
            <p:ph type="subTitle" idx="3"/>
          </p:nvPr>
        </p:nvSpPr>
        <p:spPr>
          <a:xfrm>
            <a:off x="858454" y="3933663"/>
            <a:ext cx="1579500" cy="86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even hotter than Mercury</a:t>
            </a:r>
            <a:endParaRPr/>
          </a:p>
          <a:p>
            <a:pPr marL="0" lvl="0" indent="0" algn="ctr" rtl="0">
              <a:spcBef>
                <a:spcPts val="0"/>
              </a:spcBef>
              <a:spcAft>
                <a:spcPts val="0"/>
              </a:spcAft>
              <a:buNone/>
            </a:pPr>
            <a:endParaRPr/>
          </a:p>
        </p:txBody>
      </p:sp>
      <p:sp>
        <p:nvSpPr>
          <p:cNvPr id="650" name="Google Shape;650;p46"/>
          <p:cNvSpPr txBox="1">
            <a:spLocks noGrp="1"/>
          </p:cNvSpPr>
          <p:nvPr>
            <p:ph type="title" idx="4"/>
          </p:nvPr>
        </p:nvSpPr>
        <p:spPr>
          <a:xfrm>
            <a:off x="2538097" y="2041883"/>
            <a:ext cx="15795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Livvic"/>
                <a:ea typeface="Livvic"/>
                <a:cs typeface="Livvic"/>
                <a:sym typeface="Livvic"/>
              </a:rPr>
              <a:t>Mercury</a:t>
            </a:r>
            <a:endParaRPr b="1">
              <a:latin typeface="Livvic"/>
              <a:ea typeface="Livvic"/>
              <a:cs typeface="Livvic"/>
              <a:sym typeface="Livvic"/>
            </a:endParaRPr>
          </a:p>
        </p:txBody>
      </p:sp>
      <p:sp>
        <p:nvSpPr>
          <p:cNvPr id="651" name="Google Shape;651;p46"/>
          <p:cNvSpPr txBox="1">
            <a:spLocks noGrp="1"/>
          </p:cNvSpPr>
          <p:nvPr>
            <p:ph type="subTitle" idx="5"/>
          </p:nvPr>
        </p:nvSpPr>
        <p:spPr>
          <a:xfrm>
            <a:off x="2538101" y="2318014"/>
            <a:ext cx="1579500" cy="86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652" name="Google Shape;652;p46"/>
          <p:cNvSpPr txBox="1">
            <a:spLocks noGrp="1"/>
          </p:cNvSpPr>
          <p:nvPr>
            <p:ph type="title" idx="6"/>
          </p:nvPr>
        </p:nvSpPr>
        <p:spPr>
          <a:xfrm>
            <a:off x="2538097" y="3657533"/>
            <a:ext cx="1579500" cy="3567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Livvic"/>
                <a:ea typeface="Livvic"/>
                <a:cs typeface="Livvic"/>
                <a:sym typeface="Livvic"/>
              </a:rPr>
              <a:t>Mars</a:t>
            </a:r>
            <a:endParaRPr b="1">
              <a:latin typeface="Livvic"/>
              <a:ea typeface="Livvic"/>
              <a:cs typeface="Livvic"/>
              <a:sym typeface="Livvic"/>
            </a:endParaRPr>
          </a:p>
        </p:txBody>
      </p:sp>
      <p:sp>
        <p:nvSpPr>
          <p:cNvPr id="653" name="Google Shape;653;p46"/>
          <p:cNvSpPr txBox="1">
            <a:spLocks noGrp="1"/>
          </p:cNvSpPr>
          <p:nvPr>
            <p:ph type="subTitle" idx="7"/>
          </p:nvPr>
        </p:nvSpPr>
        <p:spPr>
          <a:xfrm>
            <a:off x="2538101" y="3933663"/>
            <a:ext cx="1579500" cy="86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654" name="Google Shape;654;p46"/>
          <p:cNvSpPr txBox="1"/>
          <p:nvPr/>
        </p:nvSpPr>
        <p:spPr>
          <a:xfrm>
            <a:off x="4689900" y="4225241"/>
            <a:ext cx="3616200" cy="46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Livvic"/>
                <a:ea typeface="Livvic"/>
                <a:cs typeface="Livvic"/>
                <a:sym typeface="Livvic"/>
              </a:rPr>
              <a:t>To modify this graph, click on it, follow the link, change the data and paste the new graph here</a:t>
            </a:r>
            <a:endParaRPr sz="1200">
              <a:solidFill>
                <a:schemeClr val="dk1"/>
              </a:solidFill>
              <a:latin typeface="Livvic"/>
              <a:ea typeface="Livvic"/>
              <a:cs typeface="Livvic"/>
              <a:sym typeface="Livvic"/>
            </a:endParaRPr>
          </a:p>
        </p:txBody>
      </p:sp>
      <p:sp>
        <p:nvSpPr>
          <p:cNvPr id="655" name="Google Shape;655;p46"/>
          <p:cNvSpPr/>
          <p:nvPr/>
        </p:nvSpPr>
        <p:spPr>
          <a:xfrm>
            <a:off x="1527002" y="1715996"/>
            <a:ext cx="242400" cy="209700"/>
          </a:xfrm>
          <a:prstGeom prst="triangl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6"/>
          <p:cNvSpPr/>
          <p:nvPr/>
        </p:nvSpPr>
        <p:spPr>
          <a:xfrm>
            <a:off x="3206652" y="1715996"/>
            <a:ext cx="242400" cy="2097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6"/>
          <p:cNvSpPr/>
          <p:nvPr/>
        </p:nvSpPr>
        <p:spPr>
          <a:xfrm>
            <a:off x="1527002" y="3329091"/>
            <a:ext cx="242400" cy="209700"/>
          </a:xfrm>
          <a:prstGeom prst="triangle">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6"/>
          <p:cNvSpPr/>
          <p:nvPr/>
        </p:nvSpPr>
        <p:spPr>
          <a:xfrm>
            <a:off x="3206652" y="3329091"/>
            <a:ext cx="242400" cy="2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9" name="Google Shape;659;p46">
            <a:hlinkClick r:id="rId3"/>
          </p:cNvPr>
          <p:cNvPicPr preferRelativeResize="0"/>
          <p:nvPr/>
        </p:nvPicPr>
        <p:blipFill rotWithShape="1">
          <a:blip r:embed="rId4">
            <a:alphaModFix/>
          </a:blip>
          <a:srcRect t="9006" b="13148"/>
          <a:stretch/>
        </p:blipFill>
        <p:spPr>
          <a:xfrm>
            <a:off x="4572000" y="1716000"/>
            <a:ext cx="3851999" cy="2298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47"/>
          <p:cNvSpPr txBox="1">
            <a:spLocks noGrp="1"/>
          </p:cNvSpPr>
          <p:nvPr>
            <p:ph type="title"/>
          </p:nvPr>
        </p:nvSpPr>
        <p:spPr>
          <a:xfrm>
            <a:off x="1675625" y="1878200"/>
            <a:ext cx="5792700" cy="13014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t>4,985,000</a:t>
            </a:r>
            <a:endParaRPr/>
          </a:p>
        </p:txBody>
      </p:sp>
      <p:sp>
        <p:nvSpPr>
          <p:cNvPr id="665" name="Google Shape;665;p47"/>
          <p:cNvSpPr txBox="1">
            <a:spLocks noGrp="1"/>
          </p:cNvSpPr>
          <p:nvPr>
            <p:ph type="subTitle" idx="1"/>
          </p:nvPr>
        </p:nvSpPr>
        <p:spPr>
          <a:xfrm>
            <a:off x="2993550" y="2997150"/>
            <a:ext cx="3156900" cy="73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8" name="Google Shape;328;p35"/>
          <p:cNvSpPr/>
          <p:nvPr/>
        </p:nvSpPr>
        <p:spPr>
          <a:xfrm rot="-2036374">
            <a:off x="1514803" y="1239143"/>
            <a:ext cx="513483" cy="581956"/>
          </a:xfrm>
          <a:custGeom>
            <a:avLst/>
            <a:gdLst/>
            <a:ahLst/>
            <a:cxnLst/>
            <a:rect l="l" t="t" r="r" b="b"/>
            <a:pathLst>
              <a:path w="20540" h="23279" extrusionOk="0">
                <a:moveTo>
                  <a:pt x="0" y="5477"/>
                </a:moveTo>
                <a:lnTo>
                  <a:pt x="19855" y="0"/>
                </a:lnTo>
                <a:lnTo>
                  <a:pt x="20540" y="23279"/>
                </a:lnTo>
                <a:close/>
              </a:path>
            </a:pathLst>
          </a:custGeom>
          <a:solidFill>
            <a:schemeClr val="accent3"/>
          </a:solidFill>
          <a:ln>
            <a:noFill/>
          </a:ln>
        </p:spPr>
      </p:sp>
      <p:sp>
        <p:nvSpPr>
          <p:cNvPr id="329" name="Google Shape;329;p35"/>
          <p:cNvSpPr/>
          <p:nvPr/>
        </p:nvSpPr>
        <p:spPr>
          <a:xfrm rot="8899901">
            <a:off x="4367483" y="1005706"/>
            <a:ext cx="513499" cy="581974"/>
          </a:xfrm>
          <a:custGeom>
            <a:avLst/>
            <a:gdLst/>
            <a:ahLst/>
            <a:cxnLst/>
            <a:rect l="l" t="t" r="r" b="b"/>
            <a:pathLst>
              <a:path w="20540" h="23279" extrusionOk="0">
                <a:moveTo>
                  <a:pt x="0" y="5477"/>
                </a:moveTo>
                <a:lnTo>
                  <a:pt x="19855" y="0"/>
                </a:lnTo>
                <a:lnTo>
                  <a:pt x="20540" y="23279"/>
                </a:lnTo>
                <a:close/>
              </a:path>
            </a:pathLst>
          </a:custGeom>
          <a:solidFill>
            <a:schemeClr val="accent1"/>
          </a:solidFill>
          <a:ln>
            <a:noFill/>
          </a:ln>
        </p:spPr>
      </p:sp>
      <p:sp>
        <p:nvSpPr>
          <p:cNvPr id="330" name="Google Shape;330;p35"/>
          <p:cNvSpPr/>
          <p:nvPr/>
        </p:nvSpPr>
        <p:spPr>
          <a:xfrm rot="2036374" flipH="1">
            <a:off x="7126878" y="1239143"/>
            <a:ext cx="513483" cy="581956"/>
          </a:xfrm>
          <a:custGeom>
            <a:avLst/>
            <a:gdLst/>
            <a:ahLst/>
            <a:cxnLst/>
            <a:rect l="l" t="t" r="r" b="b"/>
            <a:pathLst>
              <a:path w="20540" h="23279" extrusionOk="0">
                <a:moveTo>
                  <a:pt x="0" y="5477"/>
                </a:moveTo>
                <a:lnTo>
                  <a:pt x="19855" y="0"/>
                </a:lnTo>
                <a:lnTo>
                  <a:pt x="20540" y="23279"/>
                </a:lnTo>
                <a:close/>
              </a:path>
            </a:pathLst>
          </a:custGeom>
          <a:solidFill>
            <a:schemeClr val="accent3"/>
          </a:solidFill>
          <a:ln>
            <a:noFill/>
          </a:ln>
        </p:spPr>
      </p:sp>
      <p:sp>
        <p:nvSpPr>
          <p:cNvPr id="331" name="Google Shape;331;p35"/>
          <p:cNvSpPr txBox="1">
            <a:spLocks noGrp="1"/>
          </p:cNvSpPr>
          <p:nvPr>
            <p:ph type="title"/>
          </p:nvPr>
        </p:nvSpPr>
        <p:spPr>
          <a:xfrm>
            <a:off x="121859" y="3998126"/>
            <a:ext cx="7710600" cy="102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4800" dirty="0">
                <a:latin typeface="+mn-lt"/>
              </a:rPr>
              <a:t>You’re looking for</a:t>
            </a:r>
            <a:endParaRPr sz="4800" dirty="0">
              <a:latin typeface="+mn-lt"/>
            </a:endParaRPr>
          </a:p>
        </p:txBody>
      </p:sp>
      <p:sp>
        <p:nvSpPr>
          <p:cNvPr id="332" name="Google Shape;332;p35"/>
          <p:cNvSpPr txBox="1">
            <a:spLocks noGrp="1"/>
          </p:cNvSpPr>
          <p:nvPr>
            <p:ph type="subTitle" idx="3"/>
          </p:nvPr>
        </p:nvSpPr>
        <p:spPr>
          <a:xfrm>
            <a:off x="716700" y="1937850"/>
            <a:ext cx="2181300" cy="63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n-lt"/>
              </a:rPr>
              <a:t>Casual stay within a week</a:t>
            </a:r>
            <a:endParaRPr dirty="0">
              <a:latin typeface="+mn-lt"/>
            </a:endParaRPr>
          </a:p>
        </p:txBody>
      </p:sp>
      <p:sp>
        <p:nvSpPr>
          <p:cNvPr id="333" name="Google Shape;333;p35"/>
          <p:cNvSpPr txBox="1">
            <a:spLocks noGrp="1"/>
          </p:cNvSpPr>
          <p:nvPr>
            <p:ph type="subTitle" idx="1"/>
          </p:nvPr>
        </p:nvSpPr>
        <p:spPr>
          <a:xfrm>
            <a:off x="716700" y="1685013"/>
            <a:ext cx="21813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latin typeface="+mn-lt"/>
              </a:rPr>
              <a:t>Short stay</a:t>
            </a:r>
            <a:endParaRPr dirty="0">
              <a:solidFill>
                <a:schemeClr val="dk1"/>
              </a:solidFill>
              <a:latin typeface="+mn-lt"/>
            </a:endParaRPr>
          </a:p>
        </p:txBody>
      </p:sp>
      <p:sp>
        <p:nvSpPr>
          <p:cNvPr id="338" name="Google Shape;338;p35"/>
          <p:cNvSpPr txBox="1">
            <a:spLocks noGrp="1"/>
          </p:cNvSpPr>
          <p:nvPr>
            <p:ph type="subTitle" idx="14"/>
          </p:nvPr>
        </p:nvSpPr>
        <p:spPr>
          <a:xfrm>
            <a:off x="6245100" y="1685013"/>
            <a:ext cx="21831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latin typeface="+mn-lt"/>
              </a:rPr>
              <a:t>Low-cost Trip</a:t>
            </a:r>
            <a:endParaRPr dirty="0">
              <a:latin typeface="+mn-lt"/>
            </a:endParaRPr>
          </a:p>
        </p:txBody>
      </p:sp>
      <p:sp>
        <p:nvSpPr>
          <p:cNvPr id="339" name="Google Shape;339;p35"/>
          <p:cNvSpPr txBox="1">
            <a:spLocks noGrp="1"/>
          </p:cNvSpPr>
          <p:nvPr>
            <p:ph type="subTitle" idx="15"/>
          </p:nvPr>
        </p:nvSpPr>
        <p:spPr>
          <a:xfrm>
            <a:off x="6246750" y="1937850"/>
            <a:ext cx="2179800" cy="63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mn-lt"/>
              </a:rPr>
              <a:t>T</a:t>
            </a:r>
            <a:r>
              <a:rPr lang="en" dirty="0">
                <a:latin typeface="+mn-lt"/>
              </a:rPr>
              <a:t>he better price</a:t>
            </a:r>
          </a:p>
          <a:p>
            <a:pPr marL="0" lvl="0" indent="0" algn="ctr" rtl="0">
              <a:spcBef>
                <a:spcPts val="0"/>
              </a:spcBef>
              <a:spcAft>
                <a:spcPts val="0"/>
              </a:spcAft>
              <a:buNone/>
            </a:pPr>
            <a:r>
              <a:rPr lang="en" dirty="0">
                <a:latin typeface="+mn-lt"/>
              </a:rPr>
              <a:t>The better saving</a:t>
            </a:r>
            <a:endParaRPr dirty="0">
              <a:latin typeface="+mn-lt"/>
            </a:endParaRPr>
          </a:p>
        </p:txBody>
      </p:sp>
      <p:sp>
        <p:nvSpPr>
          <p:cNvPr id="340" name="Google Shape;340;p35"/>
          <p:cNvSpPr txBox="1">
            <a:spLocks noGrp="1"/>
          </p:cNvSpPr>
          <p:nvPr>
            <p:ph type="subTitle" idx="17"/>
          </p:nvPr>
        </p:nvSpPr>
        <p:spPr>
          <a:xfrm>
            <a:off x="3476250" y="1685013"/>
            <a:ext cx="21831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latin typeface="+mn-lt"/>
              </a:rPr>
              <a:t>Single </a:t>
            </a:r>
            <a:r>
              <a:rPr lang="en-US" dirty="0">
                <a:latin typeface="+mn-lt"/>
              </a:rPr>
              <a:t>and</a:t>
            </a:r>
            <a:r>
              <a:rPr lang="vi-VN" dirty="0">
                <a:latin typeface="+mn-lt"/>
              </a:rPr>
              <a:t> Couple</a:t>
            </a:r>
            <a:endParaRPr dirty="0">
              <a:latin typeface="+mn-lt"/>
            </a:endParaRPr>
          </a:p>
        </p:txBody>
      </p:sp>
      <p:sp>
        <p:nvSpPr>
          <p:cNvPr id="341" name="Google Shape;341;p35"/>
          <p:cNvSpPr txBox="1">
            <a:spLocks noGrp="1"/>
          </p:cNvSpPr>
          <p:nvPr>
            <p:ph type="subTitle" idx="18"/>
          </p:nvPr>
        </p:nvSpPr>
        <p:spPr>
          <a:xfrm>
            <a:off x="3476250" y="1937850"/>
            <a:ext cx="2183100" cy="63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mn-lt"/>
              </a:rPr>
              <a:t>Suitable for both single and couple</a:t>
            </a:r>
            <a:endParaRPr dirty="0">
              <a:latin typeface="+mn-lt"/>
            </a:endParaRPr>
          </a:p>
        </p:txBody>
      </p:sp>
      <p:sp>
        <p:nvSpPr>
          <p:cNvPr id="346" name="Google Shape;346;p35"/>
          <p:cNvSpPr txBox="1">
            <a:spLocks noGrp="1"/>
          </p:cNvSpPr>
          <p:nvPr>
            <p:ph type="title" idx="2"/>
          </p:nvPr>
        </p:nvSpPr>
        <p:spPr>
          <a:xfrm>
            <a:off x="1411050" y="1294701"/>
            <a:ext cx="7926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mn-lt"/>
              </a:rPr>
              <a:t>1</a:t>
            </a:r>
            <a:endParaRPr b="1" dirty="0">
              <a:latin typeface="+mn-lt"/>
            </a:endParaRPr>
          </a:p>
        </p:txBody>
      </p:sp>
      <p:sp>
        <p:nvSpPr>
          <p:cNvPr id="347" name="Google Shape;347;p35"/>
          <p:cNvSpPr txBox="1">
            <a:spLocks noGrp="1"/>
          </p:cNvSpPr>
          <p:nvPr>
            <p:ph type="title" idx="13"/>
          </p:nvPr>
        </p:nvSpPr>
        <p:spPr>
          <a:xfrm>
            <a:off x="6940350" y="1294701"/>
            <a:ext cx="7926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mn-lt"/>
              </a:rPr>
              <a:t>3</a:t>
            </a:r>
            <a:endParaRPr b="1">
              <a:latin typeface="+mn-lt"/>
            </a:endParaRPr>
          </a:p>
        </p:txBody>
      </p:sp>
      <p:sp>
        <p:nvSpPr>
          <p:cNvPr id="348" name="Google Shape;348;p35"/>
          <p:cNvSpPr txBox="1">
            <a:spLocks noGrp="1"/>
          </p:cNvSpPr>
          <p:nvPr>
            <p:ph type="title" idx="16"/>
          </p:nvPr>
        </p:nvSpPr>
        <p:spPr>
          <a:xfrm>
            <a:off x="4171800" y="1294701"/>
            <a:ext cx="792000" cy="2817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mn-lt"/>
              </a:rPr>
              <a:t>2</a:t>
            </a:r>
            <a:endParaRPr b="1" dirty="0">
              <a:latin typeface="+mn-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grpSp>
        <p:nvGrpSpPr>
          <p:cNvPr id="670" name="Google Shape;670;p48"/>
          <p:cNvGrpSpPr/>
          <p:nvPr/>
        </p:nvGrpSpPr>
        <p:grpSpPr>
          <a:xfrm rot="-770839">
            <a:off x="1373765" y="2114269"/>
            <a:ext cx="1096615" cy="887249"/>
            <a:chOff x="1891712" y="291100"/>
            <a:chExt cx="1087100" cy="879550"/>
          </a:xfrm>
        </p:grpSpPr>
        <p:sp>
          <p:nvSpPr>
            <p:cNvPr id="671" name="Google Shape;671;p48"/>
            <p:cNvSpPr/>
            <p:nvPr/>
          </p:nvSpPr>
          <p:spPr>
            <a:xfrm>
              <a:off x="1891712" y="442600"/>
              <a:ext cx="1087100" cy="728050"/>
            </a:xfrm>
            <a:custGeom>
              <a:avLst/>
              <a:gdLst/>
              <a:ahLst/>
              <a:cxnLst/>
              <a:rect l="l" t="t" r="r" b="b"/>
              <a:pathLst>
                <a:path w="43484" h="29122" extrusionOk="0">
                  <a:moveTo>
                    <a:pt x="0" y="28183"/>
                  </a:moveTo>
                  <a:lnTo>
                    <a:pt x="12420" y="0"/>
                  </a:lnTo>
                  <a:lnTo>
                    <a:pt x="43484" y="29122"/>
                  </a:lnTo>
                  <a:close/>
                </a:path>
              </a:pathLst>
            </a:custGeom>
            <a:solidFill>
              <a:schemeClr val="accent2"/>
            </a:solidFill>
            <a:ln>
              <a:noFill/>
            </a:ln>
          </p:spPr>
        </p:sp>
        <p:sp>
          <p:nvSpPr>
            <p:cNvPr id="672" name="Google Shape;672;p48"/>
            <p:cNvSpPr/>
            <p:nvPr/>
          </p:nvSpPr>
          <p:spPr>
            <a:xfrm>
              <a:off x="2219137" y="291100"/>
              <a:ext cx="380825" cy="484650"/>
            </a:xfrm>
            <a:custGeom>
              <a:avLst/>
              <a:gdLst/>
              <a:ahLst/>
              <a:cxnLst/>
              <a:rect l="l" t="t" r="r" b="b"/>
              <a:pathLst>
                <a:path w="15233" h="19386" extrusionOk="0">
                  <a:moveTo>
                    <a:pt x="0" y="4905"/>
                  </a:moveTo>
                  <a:lnTo>
                    <a:pt x="1947" y="0"/>
                  </a:lnTo>
                  <a:lnTo>
                    <a:pt x="15233" y="19386"/>
                  </a:lnTo>
                  <a:close/>
                </a:path>
              </a:pathLst>
            </a:custGeom>
            <a:solidFill>
              <a:schemeClr val="accent1"/>
            </a:solidFill>
            <a:ln>
              <a:noFill/>
            </a:ln>
          </p:spPr>
        </p:sp>
      </p:grpSp>
      <p:sp>
        <p:nvSpPr>
          <p:cNvPr id="673" name="Google Shape;673;p48"/>
          <p:cNvSpPr/>
          <p:nvPr/>
        </p:nvSpPr>
        <p:spPr>
          <a:xfrm>
            <a:off x="1239549" y="2986370"/>
            <a:ext cx="1194658" cy="795531"/>
          </a:xfrm>
          <a:custGeom>
            <a:avLst/>
            <a:gdLst/>
            <a:ahLst/>
            <a:cxnLst/>
            <a:rect l="l" t="t" r="r" b="b"/>
            <a:pathLst>
              <a:path w="45188" h="30091" extrusionOk="0">
                <a:moveTo>
                  <a:pt x="0" y="9585"/>
                </a:moveTo>
                <a:lnTo>
                  <a:pt x="45188" y="0"/>
                </a:lnTo>
                <a:lnTo>
                  <a:pt x="28071" y="30091"/>
                </a:lnTo>
                <a:close/>
              </a:path>
            </a:pathLst>
          </a:custGeom>
          <a:solidFill>
            <a:schemeClr val="lt2"/>
          </a:solidFill>
          <a:ln>
            <a:noFill/>
          </a:ln>
        </p:spPr>
      </p:sp>
      <p:grpSp>
        <p:nvGrpSpPr>
          <p:cNvPr id="674" name="Google Shape;674;p48"/>
          <p:cNvGrpSpPr/>
          <p:nvPr/>
        </p:nvGrpSpPr>
        <p:grpSpPr>
          <a:xfrm>
            <a:off x="1226812" y="3630796"/>
            <a:ext cx="1244262" cy="1187676"/>
            <a:chOff x="1303012" y="3630796"/>
            <a:chExt cx="1244262" cy="1187676"/>
          </a:xfrm>
        </p:grpSpPr>
        <p:sp>
          <p:nvSpPr>
            <p:cNvPr id="675" name="Google Shape;675;p48"/>
            <p:cNvSpPr/>
            <p:nvPr/>
          </p:nvSpPr>
          <p:spPr>
            <a:xfrm rot="-8502531" flipH="1">
              <a:off x="1406644" y="3877386"/>
              <a:ext cx="1036999" cy="694497"/>
            </a:xfrm>
            <a:custGeom>
              <a:avLst/>
              <a:gdLst/>
              <a:ahLst/>
              <a:cxnLst/>
              <a:rect l="l" t="t" r="r" b="b"/>
              <a:pathLst>
                <a:path w="43484" h="29122" extrusionOk="0">
                  <a:moveTo>
                    <a:pt x="0" y="28183"/>
                  </a:moveTo>
                  <a:lnTo>
                    <a:pt x="12420" y="0"/>
                  </a:lnTo>
                  <a:lnTo>
                    <a:pt x="43484" y="29122"/>
                  </a:lnTo>
                  <a:close/>
                </a:path>
              </a:pathLst>
            </a:custGeom>
            <a:solidFill>
              <a:schemeClr val="accent2"/>
            </a:solidFill>
            <a:ln>
              <a:noFill/>
            </a:ln>
          </p:spPr>
        </p:sp>
        <p:sp>
          <p:nvSpPr>
            <p:cNvPr id="676" name="Google Shape;676;p48"/>
            <p:cNvSpPr/>
            <p:nvPr/>
          </p:nvSpPr>
          <p:spPr>
            <a:xfrm rot="-8502531" flipH="1">
              <a:off x="1562767" y="4182823"/>
              <a:ext cx="363274" cy="462314"/>
            </a:xfrm>
            <a:custGeom>
              <a:avLst/>
              <a:gdLst/>
              <a:ahLst/>
              <a:cxnLst/>
              <a:rect l="l" t="t" r="r" b="b"/>
              <a:pathLst>
                <a:path w="15233" h="19386" extrusionOk="0">
                  <a:moveTo>
                    <a:pt x="0" y="4905"/>
                  </a:moveTo>
                  <a:lnTo>
                    <a:pt x="1947" y="0"/>
                  </a:lnTo>
                  <a:lnTo>
                    <a:pt x="15233" y="19386"/>
                  </a:lnTo>
                  <a:close/>
                </a:path>
              </a:pathLst>
            </a:custGeom>
            <a:solidFill>
              <a:schemeClr val="lt2"/>
            </a:solidFill>
            <a:ln>
              <a:noFill/>
            </a:ln>
          </p:spPr>
        </p:sp>
      </p:grpSp>
      <p:sp>
        <p:nvSpPr>
          <p:cNvPr id="677" name="Google Shape;677;p48"/>
          <p:cNvSpPr/>
          <p:nvPr/>
        </p:nvSpPr>
        <p:spPr>
          <a:xfrm>
            <a:off x="3968291" y="1815175"/>
            <a:ext cx="1078325" cy="547725"/>
          </a:xfrm>
          <a:custGeom>
            <a:avLst/>
            <a:gdLst/>
            <a:ahLst/>
            <a:cxnLst/>
            <a:rect l="l" t="t" r="r" b="b"/>
            <a:pathLst>
              <a:path w="43133" h="21909" extrusionOk="0">
                <a:moveTo>
                  <a:pt x="0" y="1369"/>
                </a:moveTo>
                <a:lnTo>
                  <a:pt x="142" y="17459"/>
                </a:lnTo>
                <a:lnTo>
                  <a:pt x="41764" y="21909"/>
                </a:lnTo>
                <a:lnTo>
                  <a:pt x="43133" y="0"/>
                </a:lnTo>
                <a:close/>
              </a:path>
            </a:pathLst>
          </a:custGeom>
          <a:solidFill>
            <a:schemeClr val="accent2"/>
          </a:solidFill>
          <a:ln>
            <a:noFill/>
          </a:ln>
        </p:spPr>
      </p:sp>
      <p:sp>
        <p:nvSpPr>
          <p:cNvPr id="678" name="Google Shape;678;p48"/>
          <p:cNvSpPr/>
          <p:nvPr/>
        </p:nvSpPr>
        <p:spPr>
          <a:xfrm>
            <a:off x="2593975" y="1840833"/>
            <a:ext cx="1078325" cy="496400"/>
          </a:xfrm>
          <a:custGeom>
            <a:avLst/>
            <a:gdLst/>
            <a:ahLst/>
            <a:cxnLst/>
            <a:rect l="l" t="t" r="r" b="b"/>
            <a:pathLst>
              <a:path w="43133" h="19856" extrusionOk="0">
                <a:moveTo>
                  <a:pt x="2738" y="0"/>
                </a:moveTo>
                <a:lnTo>
                  <a:pt x="0" y="19856"/>
                </a:lnTo>
                <a:lnTo>
                  <a:pt x="43133" y="17117"/>
                </a:lnTo>
                <a:lnTo>
                  <a:pt x="42449" y="0"/>
                </a:lnTo>
                <a:close/>
              </a:path>
            </a:pathLst>
          </a:custGeom>
          <a:solidFill>
            <a:schemeClr val="lt2"/>
          </a:solidFill>
          <a:ln>
            <a:noFill/>
          </a:ln>
        </p:spPr>
      </p:sp>
      <p:sp>
        <p:nvSpPr>
          <p:cNvPr id="679" name="Google Shape;679;p48"/>
          <p:cNvSpPr/>
          <p:nvPr/>
        </p:nvSpPr>
        <p:spPr>
          <a:xfrm>
            <a:off x="5282733" y="1815171"/>
            <a:ext cx="1095450" cy="547725"/>
          </a:xfrm>
          <a:custGeom>
            <a:avLst/>
            <a:gdLst/>
            <a:ahLst/>
            <a:cxnLst/>
            <a:rect l="l" t="t" r="r" b="b"/>
            <a:pathLst>
              <a:path w="43818" h="21909" extrusionOk="0">
                <a:moveTo>
                  <a:pt x="685" y="3423"/>
                </a:moveTo>
                <a:lnTo>
                  <a:pt x="0" y="19855"/>
                </a:lnTo>
                <a:lnTo>
                  <a:pt x="43818" y="21909"/>
                </a:lnTo>
                <a:lnTo>
                  <a:pt x="42449" y="0"/>
                </a:lnTo>
                <a:close/>
              </a:path>
            </a:pathLst>
          </a:custGeom>
          <a:solidFill>
            <a:schemeClr val="lt2"/>
          </a:solidFill>
          <a:ln>
            <a:noFill/>
          </a:ln>
        </p:spPr>
      </p:sp>
      <p:sp>
        <p:nvSpPr>
          <p:cNvPr id="680" name="Google Shape;680;p48"/>
          <p:cNvSpPr/>
          <p:nvPr/>
        </p:nvSpPr>
        <p:spPr>
          <a:xfrm>
            <a:off x="6605725" y="1840833"/>
            <a:ext cx="1123175" cy="496400"/>
          </a:xfrm>
          <a:custGeom>
            <a:avLst/>
            <a:gdLst/>
            <a:ahLst/>
            <a:cxnLst/>
            <a:rect l="l" t="t" r="r" b="b"/>
            <a:pathLst>
              <a:path w="44927" h="19856" extrusionOk="0">
                <a:moveTo>
                  <a:pt x="1794" y="685"/>
                </a:moveTo>
                <a:lnTo>
                  <a:pt x="0" y="19856"/>
                </a:lnTo>
                <a:lnTo>
                  <a:pt x="44927" y="19856"/>
                </a:lnTo>
                <a:lnTo>
                  <a:pt x="42449" y="0"/>
                </a:lnTo>
                <a:close/>
              </a:path>
            </a:pathLst>
          </a:custGeom>
          <a:solidFill>
            <a:schemeClr val="accent2"/>
          </a:solidFill>
          <a:ln>
            <a:noFill/>
          </a:ln>
        </p:spPr>
      </p:sp>
      <p:sp>
        <p:nvSpPr>
          <p:cNvPr id="681" name="Google Shape;681;p48"/>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Competition Analysis</a:t>
            </a:r>
            <a:endParaRPr/>
          </a:p>
        </p:txBody>
      </p:sp>
      <p:graphicFrame>
        <p:nvGraphicFramePr>
          <p:cNvPr id="682" name="Google Shape;682;p48"/>
          <p:cNvGraphicFramePr/>
          <p:nvPr/>
        </p:nvGraphicFramePr>
        <p:xfrm>
          <a:off x="2486991" y="1726388"/>
          <a:ext cx="3000000" cy="3000000"/>
        </p:xfrm>
        <a:graphic>
          <a:graphicData uri="http://schemas.openxmlformats.org/drawingml/2006/table">
            <a:tbl>
              <a:tblPr>
                <a:noFill/>
                <a:tableStyleId>{F32D96E9-1DE1-473F-B4DF-CDB402F9F778}</a:tableStyleId>
              </a:tblPr>
              <a:tblGrid>
                <a:gridCol w="1338800">
                  <a:extLst>
                    <a:ext uri="{9D8B030D-6E8A-4147-A177-3AD203B41FA5}">
                      <a16:colId xmlns:a16="http://schemas.microsoft.com/office/drawing/2014/main" val="20000"/>
                    </a:ext>
                  </a:extLst>
                </a:gridCol>
                <a:gridCol w="1338800">
                  <a:extLst>
                    <a:ext uri="{9D8B030D-6E8A-4147-A177-3AD203B41FA5}">
                      <a16:colId xmlns:a16="http://schemas.microsoft.com/office/drawing/2014/main" val="20001"/>
                    </a:ext>
                  </a:extLst>
                </a:gridCol>
                <a:gridCol w="1338800">
                  <a:extLst>
                    <a:ext uri="{9D8B030D-6E8A-4147-A177-3AD203B41FA5}">
                      <a16:colId xmlns:a16="http://schemas.microsoft.com/office/drawing/2014/main" val="20002"/>
                    </a:ext>
                  </a:extLst>
                </a:gridCol>
                <a:gridCol w="1338800">
                  <a:extLst>
                    <a:ext uri="{9D8B030D-6E8A-4147-A177-3AD203B41FA5}">
                      <a16:colId xmlns:a16="http://schemas.microsoft.com/office/drawing/2014/main" val="20003"/>
                    </a:ext>
                  </a:extLst>
                </a:gridCol>
              </a:tblGrid>
              <a:tr h="677125">
                <a:tc>
                  <a:txBody>
                    <a:bodyPr/>
                    <a:lstStyle/>
                    <a:p>
                      <a:pPr marL="0" lvl="0" indent="0" algn="ctr" rtl="0">
                        <a:spcBef>
                          <a:spcPts val="0"/>
                        </a:spcBef>
                        <a:spcAft>
                          <a:spcPts val="0"/>
                        </a:spcAft>
                        <a:buNone/>
                      </a:pPr>
                      <a:r>
                        <a:rPr lang="en" sz="1600" b="1">
                          <a:solidFill>
                            <a:schemeClr val="dk1"/>
                          </a:solidFill>
                          <a:latin typeface="Livvic"/>
                          <a:ea typeface="Livvic"/>
                          <a:cs typeface="Livvic"/>
                          <a:sym typeface="Livvic"/>
                        </a:rPr>
                        <a:t>Jupiter</a:t>
                      </a:r>
                      <a:endParaRPr sz="1600" b="1">
                        <a:solidFill>
                          <a:schemeClr val="dk1"/>
                        </a:solidFill>
                        <a:latin typeface="Livvic"/>
                        <a:ea typeface="Livvic"/>
                        <a:cs typeface="Livvic"/>
                        <a:sym typeface="Livvic"/>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dk1"/>
                          </a:solidFill>
                          <a:latin typeface="Livvic"/>
                          <a:ea typeface="Livvic"/>
                          <a:cs typeface="Livvic"/>
                          <a:sym typeface="Livvic"/>
                        </a:rPr>
                        <a:t>Mercury</a:t>
                      </a:r>
                      <a:endParaRPr sz="1600" b="1">
                        <a:solidFill>
                          <a:schemeClr val="dk1"/>
                        </a:solidFill>
                        <a:latin typeface="Livvic"/>
                        <a:ea typeface="Livvic"/>
                        <a:cs typeface="Livvic"/>
                        <a:sym typeface="Livvic"/>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dk1"/>
                          </a:solidFill>
                          <a:latin typeface="Livvic"/>
                          <a:ea typeface="Livvic"/>
                          <a:cs typeface="Livvic"/>
                          <a:sym typeface="Livvic"/>
                        </a:rPr>
                        <a:t>Venus</a:t>
                      </a:r>
                      <a:endParaRPr sz="1600" b="1">
                        <a:solidFill>
                          <a:schemeClr val="dk1"/>
                        </a:solidFill>
                        <a:latin typeface="Livvic"/>
                        <a:ea typeface="Livvic"/>
                        <a:cs typeface="Livvic"/>
                        <a:sym typeface="Livvic"/>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dk1"/>
                          </a:solidFill>
                          <a:latin typeface="Livvic"/>
                          <a:ea typeface="Livvic"/>
                          <a:cs typeface="Livvic"/>
                          <a:sym typeface="Livvic"/>
                        </a:rPr>
                        <a:t>Mars</a:t>
                      </a:r>
                      <a:endParaRPr sz="1600" b="1">
                        <a:solidFill>
                          <a:schemeClr val="dk1"/>
                        </a:solidFill>
                        <a:latin typeface="Livvic"/>
                        <a:ea typeface="Livvic"/>
                        <a:cs typeface="Livvic"/>
                        <a:sym typeface="Livvic"/>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lt2">
                          <a:alpha val="0"/>
                        </a:schemeClr>
                      </a:solidFill>
                      <a:prstDash val="solid"/>
                      <a:round/>
                      <a:headEnd type="none" w="sm" len="sm"/>
                      <a:tailEnd type="none" w="sm" len="sm"/>
                    </a:lnB>
                  </a:tcPr>
                </a:tc>
                <a:extLst>
                  <a:ext uri="{0D108BD9-81ED-4DB2-BD59-A6C34878D82A}">
                    <a16:rowId xmlns:a16="http://schemas.microsoft.com/office/drawing/2014/main" val="10000"/>
                  </a:ext>
                </a:extLst>
              </a:tr>
              <a:tr h="677125">
                <a:tc>
                  <a:txBody>
                    <a:bodyPr/>
                    <a:lstStyle/>
                    <a:p>
                      <a:pPr marL="0" lvl="0" indent="0" algn="ctr" rtl="0">
                        <a:spcBef>
                          <a:spcPts val="0"/>
                        </a:spcBef>
                        <a:spcAft>
                          <a:spcPts val="0"/>
                        </a:spcAft>
                        <a:buNone/>
                      </a:pPr>
                      <a:r>
                        <a:rPr lang="en">
                          <a:solidFill>
                            <a:schemeClr val="dk1"/>
                          </a:solidFill>
                          <a:latin typeface="Livvic"/>
                          <a:ea typeface="Livvic"/>
                          <a:cs typeface="Livvic"/>
                          <a:sym typeface="Livvic"/>
                        </a:rPr>
                        <a:t>Yes</a:t>
                      </a:r>
                      <a:endParaRPr>
                        <a:solidFill>
                          <a:schemeClr val="dk1"/>
                        </a:solidFill>
                        <a:latin typeface="Livvic"/>
                        <a:ea typeface="Livvic"/>
                        <a:cs typeface="Livvic"/>
                        <a:sym typeface="Livvic"/>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ivvic"/>
                          <a:ea typeface="Livvic"/>
                          <a:cs typeface="Livvic"/>
                          <a:sym typeface="Livvic"/>
                        </a:rPr>
                        <a:t>No</a:t>
                      </a:r>
                      <a:endParaRPr>
                        <a:solidFill>
                          <a:schemeClr val="dk1"/>
                        </a:solidFill>
                        <a:latin typeface="Livvic"/>
                        <a:ea typeface="Livvic"/>
                        <a:cs typeface="Livvic"/>
                        <a:sym typeface="Livvic"/>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ivvic"/>
                          <a:ea typeface="Livvic"/>
                          <a:cs typeface="Livvic"/>
                          <a:sym typeface="Livvic"/>
                        </a:rPr>
                        <a:t>No</a:t>
                      </a:r>
                      <a:endParaRPr>
                        <a:solidFill>
                          <a:schemeClr val="dk1"/>
                        </a:solidFill>
                        <a:latin typeface="Livvic"/>
                        <a:ea typeface="Livvic"/>
                        <a:cs typeface="Livvic"/>
                        <a:sym typeface="Livvic"/>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ivvic"/>
                          <a:ea typeface="Livvic"/>
                          <a:cs typeface="Livvic"/>
                          <a:sym typeface="Livvic"/>
                        </a:rPr>
                        <a:t>Yes</a:t>
                      </a:r>
                      <a:endParaRPr>
                        <a:solidFill>
                          <a:schemeClr val="dk1"/>
                        </a:solidFill>
                        <a:latin typeface="Livvic"/>
                        <a:ea typeface="Livvic"/>
                        <a:cs typeface="Livvic"/>
                        <a:sym typeface="Livvic"/>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lt2">
                          <a:alpha val="0"/>
                        </a:schemeClr>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77125">
                <a:tc>
                  <a:txBody>
                    <a:bodyPr/>
                    <a:lstStyle/>
                    <a:p>
                      <a:pPr marL="0" lvl="0" indent="0" algn="ctr" rtl="0">
                        <a:spcBef>
                          <a:spcPts val="0"/>
                        </a:spcBef>
                        <a:spcAft>
                          <a:spcPts val="0"/>
                        </a:spcAft>
                        <a:buNone/>
                      </a:pPr>
                      <a:r>
                        <a:rPr lang="en">
                          <a:solidFill>
                            <a:schemeClr val="dk1"/>
                          </a:solidFill>
                          <a:latin typeface="Livvic"/>
                          <a:ea typeface="Livvic"/>
                          <a:cs typeface="Livvic"/>
                          <a:sym typeface="Livvic"/>
                        </a:rPr>
                        <a:t>Yes</a:t>
                      </a:r>
                      <a:endParaRPr>
                        <a:solidFill>
                          <a:schemeClr val="dk1"/>
                        </a:solidFill>
                        <a:latin typeface="Livvic"/>
                        <a:ea typeface="Livvic"/>
                        <a:cs typeface="Livvic"/>
                        <a:sym typeface="Livvic"/>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ivvic"/>
                          <a:ea typeface="Livvic"/>
                          <a:cs typeface="Livvic"/>
                          <a:sym typeface="Livvic"/>
                        </a:rPr>
                        <a:t>Yes</a:t>
                      </a:r>
                      <a:endParaRPr>
                        <a:solidFill>
                          <a:schemeClr val="dk1"/>
                        </a:solidFill>
                        <a:latin typeface="Livvic"/>
                        <a:ea typeface="Livvic"/>
                        <a:cs typeface="Livvic"/>
                        <a:sym typeface="Livvic"/>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ivvic"/>
                          <a:ea typeface="Livvic"/>
                          <a:cs typeface="Livvic"/>
                          <a:sym typeface="Livvic"/>
                        </a:rPr>
                        <a:t>No</a:t>
                      </a:r>
                      <a:endParaRPr>
                        <a:solidFill>
                          <a:schemeClr val="dk1"/>
                        </a:solidFill>
                        <a:latin typeface="Livvic"/>
                        <a:ea typeface="Livvic"/>
                        <a:cs typeface="Livvic"/>
                        <a:sym typeface="Livvic"/>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ivvic"/>
                          <a:ea typeface="Livvic"/>
                          <a:cs typeface="Livvic"/>
                          <a:sym typeface="Livvic"/>
                        </a:rPr>
                        <a:t>Yes</a:t>
                      </a:r>
                      <a:endParaRPr>
                        <a:solidFill>
                          <a:schemeClr val="dk1"/>
                        </a:solidFill>
                        <a:latin typeface="Livvic"/>
                        <a:ea typeface="Livvic"/>
                        <a:cs typeface="Livvic"/>
                        <a:sym typeface="Livvic"/>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77125">
                <a:tc>
                  <a:txBody>
                    <a:bodyPr/>
                    <a:lstStyle/>
                    <a:p>
                      <a:pPr marL="0" lvl="0" indent="0" algn="ctr" rtl="0">
                        <a:spcBef>
                          <a:spcPts val="0"/>
                        </a:spcBef>
                        <a:spcAft>
                          <a:spcPts val="0"/>
                        </a:spcAft>
                        <a:buNone/>
                      </a:pPr>
                      <a:r>
                        <a:rPr lang="en">
                          <a:solidFill>
                            <a:schemeClr val="dk1"/>
                          </a:solidFill>
                          <a:latin typeface="Livvic"/>
                          <a:ea typeface="Livvic"/>
                          <a:cs typeface="Livvic"/>
                          <a:sym typeface="Livvic"/>
                        </a:rPr>
                        <a:t>No</a:t>
                      </a:r>
                      <a:endParaRPr>
                        <a:solidFill>
                          <a:schemeClr val="dk1"/>
                        </a:solidFill>
                        <a:latin typeface="Livvic"/>
                        <a:ea typeface="Livvic"/>
                        <a:cs typeface="Livvic"/>
                        <a:sym typeface="Livvic"/>
                      </a:endParaRPr>
                    </a:p>
                  </a:txBody>
                  <a:tcPr marL="91425" marR="91425" marT="91425" marB="91425" anchor="ctr">
                    <a:lnL w="28575" cap="flat" cmpd="sng">
                      <a:solidFill>
                        <a:schemeClr val="lt2">
                          <a:alpha val="0"/>
                        </a:schemeClr>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ivvic"/>
                          <a:ea typeface="Livvic"/>
                          <a:cs typeface="Livvic"/>
                          <a:sym typeface="Livvic"/>
                        </a:rPr>
                        <a:t>Yes</a:t>
                      </a:r>
                      <a:endParaRPr>
                        <a:solidFill>
                          <a:schemeClr val="dk1"/>
                        </a:solidFill>
                        <a:latin typeface="Livvic"/>
                        <a:ea typeface="Livvic"/>
                        <a:cs typeface="Livvic"/>
                        <a:sym typeface="Livvic"/>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ivvic"/>
                          <a:ea typeface="Livvic"/>
                          <a:cs typeface="Livvic"/>
                          <a:sym typeface="Livvic"/>
                        </a:rPr>
                        <a:t>Yes</a:t>
                      </a:r>
                      <a:endParaRPr>
                        <a:solidFill>
                          <a:schemeClr val="dk1"/>
                        </a:solidFill>
                        <a:latin typeface="Livvic"/>
                        <a:ea typeface="Livvic"/>
                        <a:cs typeface="Livvic"/>
                        <a:sym typeface="Livvic"/>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l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ivvic"/>
                          <a:ea typeface="Livvic"/>
                          <a:cs typeface="Livvic"/>
                          <a:sym typeface="Livvic"/>
                        </a:rPr>
                        <a:t>No</a:t>
                      </a:r>
                      <a:endParaRPr>
                        <a:solidFill>
                          <a:schemeClr val="dk1"/>
                        </a:solidFill>
                        <a:latin typeface="Livvic"/>
                        <a:ea typeface="Livvic"/>
                        <a:cs typeface="Livvic"/>
                        <a:sym typeface="Livvic"/>
                      </a:endParaRPr>
                    </a:p>
                  </a:txBody>
                  <a:tcPr marL="91425" marR="91425" marT="91425" marB="91425" anchor="ctr">
                    <a:lnL w="28575" cap="flat" cmpd="sng">
                      <a:solidFill>
                        <a:schemeClr val="dk1"/>
                      </a:solidFill>
                      <a:prstDash val="solid"/>
                      <a:round/>
                      <a:headEnd type="none" w="sm" len="sm"/>
                      <a:tailEnd type="none" w="sm" len="sm"/>
                    </a:lnL>
                    <a:lnR w="28575" cap="flat" cmpd="sng">
                      <a:solidFill>
                        <a:schemeClr val="lt2">
                          <a:alpha val="0"/>
                        </a:schemeClr>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lt2">
                          <a:alpha val="0"/>
                        </a:scheme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683" name="Google Shape;683;p48"/>
          <p:cNvGrpSpPr/>
          <p:nvPr/>
        </p:nvGrpSpPr>
        <p:grpSpPr>
          <a:xfrm>
            <a:off x="1709646" y="2588572"/>
            <a:ext cx="295693" cy="301039"/>
            <a:chOff x="-62148800" y="3377700"/>
            <a:chExt cx="311125" cy="316750"/>
          </a:xfrm>
        </p:grpSpPr>
        <p:sp>
          <p:nvSpPr>
            <p:cNvPr id="684" name="Google Shape;684;p48"/>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8"/>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 name="Google Shape;686;p48"/>
          <p:cNvGrpSpPr/>
          <p:nvPr/>
        </p:nvGrpSpPr>
        <p:grpSpPr>
          <a:xfrm>
            <a:off x="1706652" y="3239321"/>
            <a:ext cx="301681" cy="301681"/>
            <a:chOff x="-63250675" y="4110200"/>
            <a:chExt cx="317425" cy="317425"/>
          </a:xfrm>
        </p:grpSpPr>
        <p:sp>
          <p:nvSpPr>
            <p:cNvPr id="687" name="Google Shape;687;p48"/>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8"/>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8"/>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8"/>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8"/>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8"/>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8"/>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8"/>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8"/>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48"/>
          <p:cNvGrpSpPr/>
          <p:nvPr/>
        </p:nvGrpSpPr>
        <p:grpSpPr>
          <a:xfrm>
            <a:off x="1706652" y="3942060"/>
            <a:ext cx="301681" cy="300944"/>
            <a:chOff x="-64410850" y="4094450"/>
            <a:chExt cx="317425" cy="316650"/>
          </a:xfrm>
        </p:grpSpPr>
        <p:sp>
          <p:nvSpPr>
            <p:cNvPr id="697" name="Google Shape;697;p48"/>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8"/>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8"/>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pic>
        <p:nvPicPr>
          <p:cNvPr id="704" name="Google Shape;704;p49"/>
          <p:cNvPicPr preferRelativeResize="0"/>
          <p:nvPr/>
        </p:nvPicPr>
        <p:blipFill rotWithShape="1">
          <a:blip r:embed="rId3">
            <a:alphaModFix/>
          </a:blip>
          <a:srcRect l="26996" t="9559" r="3243" b="5167"/>
          <a:stretch/>
        </p:blipFill>
        <p:spPr>
          <a:xfrm rot="134432">
            <a:off x="342697" y="541598"/>
            <a:ext cx="4982654" cy="4060302"/>
          </a:xfrm>
          <a:prstGeom prst="rect">
            <a:avLst/>
          </a:prstGeom>
          <a:noFill/>
          <a:ln>
            <a:noFill/>
          </a:ln>
        </p:spPr>
      </p:pic>
      <p:grpSp>
        <p:nvGrpSpPr>
          <p:cNvPr id="705" name="Google Shape;705;p49"/>
          <p:cNvGrpSpPr/>
          <p:nvPr/>
        </p:nvGrpSpPr>
        <p:grpSpPr>
          <a:xfrm rot="493058">
            <a:off x="3986918" y="175786"/>
            <a:ext cx="5542581" cy="4705200"/>
            <a:chOff x="4013125" y="150214"/>
            <a:chExt cx="5161042" cy="4381304"/>
          </a:xfrm>
        </p:grpSpPr>
        <p:sp>
          <p:nvSpPr>
            <p:cNvPr id="706" name="Google Shape;706;p49"/>
            <p:cNvSpPr/>
            <p:nvPr/>
          </p:nvSpPr>
          <p:spPr>
            <a:xfrm>
              <a:off x="4731967" y="3933643"/>
              <a:ext cx="2102300" cy="597875"/>
            </a:xfrm>
            <a:custGeom>
              <a:avLst/>
              <a:gdLst/>
              <a:ahLst/>
              <a:cxnLst/>
              <a:rect l="l" t="t" r="r" b="b"/>
              <a:pathLst>
                <a:path w="84092" h="23915" extrusionOk="0">
                  <a:moveTo>
                    <a:pt x="84092" y="0"/>
                  </a:moveTo>
                  <a:lnTo>
                    <a:pt x="0" y="13593"/>
                  </a:lnTo>
                  <a:lnTo>
                    <a:pt x="2167" y="23915"/>
                  </a:lnTo>
                  <a:close/>
                </a:path>
              </a:pathLst>
            </a:custGeom>
            <a:solidFill>
              <a:schemeClr val="lt2"/>
            </a:solidFill>
            <a:ln>
              <a:noFill/>
            </a:ln>
          </p:spPr>
        </p:sp>
        <p:sp>
          <p:nvSpPr>
            <p:cNvPr id="707" name="Google Shape;707;p49"/>
            <p:cNvSpPr/>
            <p:nvPr/>
          </p:nvSpPr>
          <p:spPr>
            <a:xfrm>
              <a:off x="7727341" y="154484"/>
              <a:ext cx="1149058" cy="334966"/>
            </a:xfrm>
            <a:custGeom>
              <a:avLst/>
              <a:gdLst/>
              <a:ahLst/>
              <a:cxnLst/>
              <a:rect l="l" t="t" r="r" b="b"/>
              <a:pathLst>
                <a:path w="51435" h="14994" extrusionOk="0">
                  <a:moveTo>
                    <a:pt x="51435" y="1143"/>
                  </a:moveTo>
                  <a:lnTo>
                    <a:pt x="0" y="0"/>
                  </a:lnTo>
                  <a:lnTo>
                    <a:pt x="5065" y="14994"/>
                  </a:lnTo>
                  <a:close/>
                </a:path>
              </a:pathLst>
            </a:custGeom>
            <a:solidFill>
              <a:schemeClr val="accent2"/>
            </a:solidFill>
            <a:ln>
              <a:noFill/>
            </a:ln>
          </p:spPr>
        </p:sp>
        <p:sp>
          <p:nvSpPr>
            <p:cNvPr id="708" name="Google Shape;708;p49"/>
            <p:cNvSpPr/>
            <p:nvPr/>
          </p:nvSpPr>
          <p:spPr>
            <a:xfrm>
              <a:off x="4211792" y="150214"/>
              <a:ext cx="4962375" cy="4041600"/>
            </a:xfrm>
            <a:custGeom>
              <a:avLst/>
              <a:gdLst/>
              <a:ahLst/>
              <a:cxnLst/>
              <a:rect l="l" t="t" r="r" b="b"/>
              <a:pathLst>
                <a:path w="198495" h="161664" extrusionOk="0">
                  <a:moveTo>
                    <a:pt x="20242" y="161664"/>
                  </a:moveTo>
                  <a:lnTo>
                    <a:pt x="198399" y="134678"/>
                  </a:lnTo>
                  <a:lnTo>
                    <a:pt x="198495" y="0"/>
                  </a:lnTo>
                  <a:lnTo>
                    <a:pt x="0" y="63218"/>
                  </a:lnTo>
                  <a:close/>
                </a:path>
              </a:pathLst>
            </a:custGeom>
            <a:solidFill>
              <a:schemeClr val="accent3"/>
            </a:solidFill>
            <a:ln>
              <a:noFill/>
            </a:ln>
          </p:spPr>
        </p:sp>
        <p:sp>
          <p:nvSpPr>
            <p:cNvPr id="709" name="Google Shape;709;p49"/>
            <p:cNvSpPr/>
            <p:nvPr/>
          </p:nvSpPr>
          <p:spPr>
            <a:xfrm>
              <a:off x="4013125" y="619646"/>
              <a:ext cx="2828725" cy="1027000"/>
            </a:xfrm>
            <a:custGeom>
              <a:avLst/>
              <a:gdLst/>
              <a:ahLst/>
              <a:cxnLst/>
              <a:rect l="l" t="t" r="r" b="b"/>
              <a:pathLst>
                <a:path w="113149" h="41080" extrusionOk="0">
                  <a:moveTo>
                    <a:pt x="0" y="0"/>
                  </a:moveTo>
                  <a:lnTo>
                    <a:pt x="7531" y="41080"/>
                  </a:lnTo>
                  <a:lnTo>
                    <a:pt x="113149" y="7809"/>
                  </a:lnTo>
                  <a:close/>
                </a:path>
              </a:pathLst>
            </a:custGeom>
            <a:solidFill>
              <a:schemeClr val="lt2"/>
            </a:solidFill>
            <a:ln>
              <a:noFill/>
            </a:ln>
          </p:spPr>
        </p:sp>
      </p:grpSp>
      <p:sp>
        <p:nvSpPr>
          <p:cNvPr id="710" name="Google Shape;710;p49"/>
          <p:cNvSpPr txBox="1">
            <a:spLocks noGrp="1"/>
          </p:cNvSpPr>
          <p:nvPr>
            <p:ph type="title"/>
          </p:nvPr>
        </p:nvSpPr>
        <p:spPr>
          <a:xfrm>
            <a:off x="4724400" y="1783184"/>
            <a:ext cx="3699600" cy="176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Marketing Plan</a:t>
            </a:r>
            <a:endParaRPr/>
          </a:p>
        </p:txBody>
      </p:sp>
      <p:sp>
        <p:nvSpPr>
          <p:cNvPr id="711" name="Google Shape;711;p49"/>
          <p:cNvSpPr txBox="1">
            <a:spLocks noGrp="1"/>
          </p:cNvSpPr>
          <p:nvPr>
            <p:ph type="title" idx="2"/>
          </p:nvPr>
        </p:nvSpPr>
        <p:spPr>
          <a:xfrm>
            <a:off x="4381904" y="376588"/>
            <a:ext cx="1095000" cy="9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50"/>
          <p:cNvSpPr/>
          <p:nvPr/>
        </p:nvSpPr>
        <p:spPr>
          <a:xfrm rot="528063" flipH="1">
            <a:off x="1626449" y="3146579"/>
            <a:ext cx="934526" cy="693207"/>
          </a:xfrm>
          <a:custGeom>
            <a:avLst/>
            <a:gdLst/>
            <a:ahLst/>
            <a:cxnLst/>
            <a:rect l="l" t="t" r="r" b="b"/>
            <a:pathLst>
              <a:path w="37382" h="27729" extrusionOk="0">
                <a:moveTo>
                  <a:pt x="0" y="24648"/>
                </a:moveTo>
                <a:lnTo>
                  <a:pt x="18486" y="0"/>
                </a:lnTo>
                <a:lnTo>
                  <a:pt x="37382" y="27729"/>
                </a:lnTo>
                <a:close/>
              </a:path>
            </a:pathLst>
          </a:custGeom>
          <a:solidFill>
            <a:schemeClr val="accent1"/>
          </a:solidFill>
          <a:ln>
            <a:noFill/>
          </a:ln>
        </p:spPr>
      </p:sp>
      <p:sp>
        <p:nvSpPr>
          <p:cNvPr id="717" name="Google Shape;717;p50"/>
          <p:cNvSpPr/>
          <p:nvPr/>
        </p:nvSpPr>
        <p:spPr>
          <a:xfrm flipH="1">
            <a:off x="4184949" y="3155151"/>
            <a:ext cx="926500" cy="667550"/>
          </a:xfrm>
          <a:custGeom>
            <a:avLst/>
            <a:gdLst/>
            <a:ahLst/>
            <a:cxnLst/>
            <a:rect l="l" t="t" r="r" b="b"/>
            <a:pathLst>
              <a:path w="37060" h="26702" extrusionOk="0">
                <a:moveTo>
                  <a:pt x="0" y="23621"/>
                </a:moveTo>
                <a:lnTo>
                  <a:pt x="25421" y="0"/>
                </a:lnTo>
                <a:lnTo>
                  <a:pt x="37060" y="26702"/>
                </a:lnTo>
                <a:close/>
              </a:path>
            </a:pathLst>
          </a:custGeom>
          <a:solidFill>
            <a:schemeClr val="accent3"/>
          </a:solidFill>
          <a:ln>
            <a:noFill/>
          </a:ln>
        </p:spPr>
      </p:sp>
      <p:sp>
        <p:nvSpPr>
          <p:cNvPr id="718" name="Google Shape;718;p50"/>
          <p:cNvSpPr/>
          <p:nvPr/>
        </p:nvSpPr>
        <p:spPr>
          <a:xfrm flipH="1">
            <a:off x="6596704" y="3155150"/>
            <a:ext cx="907175" cy="616200"/>
          </a:xfrm>
          <a:custGeom>
            <a:avLst/>
            <a:gdLst/>
            <a:ahLst/>
            <a:cxnLst/>
            <a:rect l="l" t="t" r="r" b="b"/>
            <a:pathLst>
              <a:path w="36287" h="24648" extrusionOk="0">
                <a:moveTo>
                  <a:pt x="0" y="24648"/>
                </a:moveTo>
                <a:lnTo>
                  <a:pt x="18486" y="0"/>
                </a:lnTo>
                <a:lnTo>
                  <a:pt x="36287" y="23279"/>
                </a:lnTo>
                <a:close/>
              </a:path>
            </a:pathLst>
          </a:custGeom>
          <a:solidFill>
            <a:schemeClr val="accent1"/>
          </a:solidFill>
          <a:ln>
            <a:noFill/>
          </a:ln>
        </p:spPr>
      </p:sp>
      <p:sp>
        <p:nvSpPr>
          <p:cNvPr id="719" name="Google Shape;719;p50"/>
          <p:cNvSpPr/>
          <p:nvPr/>
        </p:nvSpPr>
        <p:spPr>
          <a:xfrm>
            <a:off x="6622383" y="1324246"/>
            <a:ext cx="890050" cy="684650"/>
          </a:xfrm>
          <a:custGeom>
            <a:avLst/>
            <a:gdLst/>
            <a:ahLst/>
            <a:cxnLst/>
            <a:rect l="l" t="t" r="r" b="b"/>
            <a:pathLst>
              <a:path w="35602" h="27386" extrusionOk="0">
                <a:moveTo>
                  <a:pt x="0" y="27386"/>
                </a:moveTo>
                <a:lnTo>
                  <a:pt x="16432" y="0"/>
                </a:lnTo>
                <a:lnTo>
                  <a:pt x="35602" y="26017"/>
                </a:lnTo>
                <a:close/>
              </a:path>
            </a:pathLst>
          </a:custGeom>
          <a:solidFill>
            <a:schemeClr val="accent3"/>
          </a:solidFill>
          <a:ln>
            <a:noFill/>
          </a:ln>
        </p:spPr>
      </p:sp>
      <p:sp>
        <p:nvSpPr>
          <p:cNvPr id="720" name="Google Shape;720;p50"/>
          <p:cNvSpPr/>
          <p:nvPr/>
        </p:nvSpPr>
        <p:spPr>
          <a:xfrm>
            <a:off x="4048445" y="1341371"/>
            <a:ext cx="1012875" cy="684650"/>
          </a:xfrm>
          <a:custGeom>
            <a:avLst/>
            <a:gdLst/>
            <a:ahLst/>
            <a:cxnLst/>
            <a:rect l="l" t="t" r="r" b="b"/>
            <a:pathLst>
              <a:path w="40515" h="27386" extrusionOk="0">
                <a:moveTo>
                  <a:pt x="0" y="23278"/>
                </a:moveTo>
                <a:lnTo>
                  <a:pt x="24648" y="0"/>
                </a:lnTo>
                <a:lnTo>
                  <a:pt x="40515" y="27386"/>
                </a:lnTo>
                <a:close/>
              </a:path>
            </a:pathLst>
          </a:custGeom>
          <a:solidFill>
            <a:schemeClr val="accent1"/>
          </a:solidFill>
          <a:ln>
            <a:noFill/>
          </a:ln>
        </p:spPr>
      </p:sp>
      <p:sp>
        <p:nvSpPr>
          <p:cNvPr id="721" name="Google Shape;721;p50"/>
          <p:cNvSpPr/>
          <p:nvPr/>
        </p:nvSpPr>
        <p:spPr>
          <a:xfrm>
            <a:off x="1630031" y="1332796"/>
            <a:ext cx="927350" cy="641875"/>
          </a:xfrm>
          <a:custGeom>
            <a:avLst/>
            <a:gdLst/>
            <a:ahLst/>
            <a:cxnLst/>
            <a:rect l="l" t="t" r="r" b="b"/>
            <a:pathLst>
              <a:path w="37094" h="25675" extrusionOk="0">
                <a:moveTo>
                  <a:pt x="0" y="24648"/>
                </a:moveTo>
                <a:lnTo>
                  <a:pt x="18486" y="0"/>
                </a:lnTo>
                <a:lnTo>
                  <a:pt x="37094" y="25675"/>
                </a:lnTo>
                <a:close/>
              </a:path>
            </a:pathLst>
          </a:custGeom>
          <a:solidFill>
            <a:schemeClr val="accent3"/>
          </a:solidFill>
          <a:ln>
            <a:noFill/>
          </a:ln>
        </p:spPr>
      </p:sp>
      <p:sp>
        <p:nvSpPr>
          <p:cNvPr id="722" name="Google Shape;722;p50"/>
          <p:cNvSpPr txBox="1">
            <a:spLocks noGrp="1"/>
          </p:cNvSpPr>
          <p:nvPr>
            <p:ph type="title" idx="15"/>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Services</a:t>
            </a:r>
            <a:endParaRPr/>
          </a:p>
        </p:txBody>
      </p:sp>
      <p:sp>
        <p:nvSpPr>
          <p:cNvPr id="723" name="Google Shape;723;p50"/>
          <p:cNvSpPr txBox="1">
            <a:spLocks noGrp="1"/>
          </p:cNvSpPr>
          <p:nvPr>
            <p:ph type="title"/>
          </p:nvPr>
        </p:nvSpPr>
        <p:spPr>
          <a:xfrm>
            <a:off x="1161012" y="2041598"/>
            <a:ext cx="18654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724" name="Google Shape;724;p50"/>
          <p:cNvSpPr txBox="1">
            <a:spLocks noGrp="1"/>
          </p:cNvSpPr>
          <p:nvPr>
            <p:ph type="subTitle" idx="1"/>
          </p:nvPr>
        </p:nvSpPr>
        <p:spPr>
          <a:xfrm>
            <a:off x="1161000" y="2300421"/>
            <a:ext cx="186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It</a:t>
            </a:r>
            <a:r>
              <a:rPr lang="en"/>
              <a:t>’</a:t>
            </a:r>
            <a:r>
              <a:rPr lang="en" sz="1400"/>
              <a:t>s the closest planet to the Sun</a:t>
            </a:r>
            <a:endParaRPr sz="1400"/>
          </a:p>
        </p:txBody>
      </p:sp>
      <p:sp>
        <p:nvSpPr>
          <p:cNvPr id="725" name="Google Shape;725;p50"/>
          <p:cNvSpPr txBox="1">
            <a:spLocks noGrp="1"/>
          </p:cNvSpPr>
          <p:nvPr>
            <p:ph type="title" idx="2"/>
          </p:nvPr>
        </p:nvSpPr>
        <p:spPr>
          <a:xfrm>
            <a:off x="1161012" y="3875067"/>
            <a:ext cx="18654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726" name="Google Shape;726;p50"/>
          <p:cNvSpPr txBox="1">
            <a:spLocks noGrp="1"/>
          </p:cNvSpPr>
          <p:nvPr>
            <p:ph type="subTitle" idx="3"/>
          </p:nvPr>
        </p:nvSpPr>
        <p:spPr>
          <a:xfrm>
            <a:off x="1161000" y="4133887"/>
            <a:ext cx="18654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It’s the biggest in the Solar System</a:t>
            </a:r>
            <a:endParaRPr sz="1400"/>
          </a:p>
        </p:txBody>
      </p:sp>
      <p:sp>
        <p:nvSpPr>
          <p:cNvPr id="727" name="Google Shape;727;p50"/>
          <p:cNvSpPr txBox="1">
            <a:spLocks noGrp="1"/>
          </p:cNvSpPr>
          <p:nvPr>
            <p:ph type="title" idx="4"/>
          </p:nvPr>
        </p:nvSpPr>
        <p:spPr>
          <a:xfrm>
            <a:off x="3639300" y="2041598"/>
            <a:ext cx="18654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728" name="Google Shape;728;p50"/>
          <p:cNvSpPr txBox="1">
            <a:spLocks noGrp="1"/>
          </p:cNvSpPr>
          <p:nvPr>
            <p:ph type="subTitle" idx="5"/>
          </p:nvPr>
        </p:nvSpPr>
        <p:spPr>
          <a:xfrm>
            <a:off x="3639300" y="2300421"/>
            <a:ext cx="186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 h</a:t>
            </a:r>
            <a:r>
              <a:rPr lang="en" sz="1400"/>
              <a:t>as a beautiful name, but it’s hot</a:t>
            </a:r>
            <a:endParaRPr sz="1400"/>
          </a:p>
        </p:txBody>
      </p:sp>
      <p:sp>
        <p:nvSpPr>
          <p:cNvPr id="729" name="Google Shape;729;p50"/>
          <p:cNvSpPr txBox="1">
            <a:spLocks noGrp="1"/>
          </p:cNvSpPr>
          <p:nvPr>
            <p:ph type="title" idx="6"/>
          </p:nvPr>
        </p:nvSpPr>
        <p:spPr>
          <a:xfrm>
            <a:off x="3639300" y="3875067"/>
            <a:ext cx="18654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730" name="Google Shape;730;p50"/>
          <p:cNvSpPr txBox="1">
            <a:spLocks noGrp="1"/>
          </p:cNvSpPr>
          <p:nvPr>
            <p:ph type="subTitle" idx="7"/>
          </p:nvPr>
        </p:nvSpPr>
        <p:spPr>
          <a:xfrm>
            <a:off x="3639299" y="4133887"/>
            <a:ext cx="18654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Saturn is the ringed one and a gas giant</a:t>
            </a:r>
            <a:endParaRPr sz="1400"/>
          </a:p>
        </p:txBody>
      </p:sp>
      <p:sp>
        <p:nvSpPr>
          <p:cNvPr id="731" name="Google Shape;731;p50"/>
          <p:cNvSpPr txBox="1">
            <a:spLocks noGrp="1"/>
          </p:cNvSpPr>
          <p:nvPr>
            <p:ph type="title" idx="8"/>
          </p:nvPr>
        </p:nvSpPr>
        <p:spPr>
          <a:xfrm>
            <a:off x="6117584" y="2041598"/>
            <a:ext cx="18654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732" name="Google Shape;732;p50"/>
          <p:cNvSpPr txBox="1">
            <a:spLocks noGrp="1"/>
          </p:cNvSpPr>
          <p:nvPr>
            <p:ph type="subTitle" idx="9"/>
          </p:nvPr>
        </p:nvSpPr>
        <p:spPr>
          <a:xfrm>
            <a:off x="6117599" y="2300421"/>
            <a:ext cx="186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Despite being red, Mars is a cold place</a:t>
            </a:r>
            <a:endParaRPr sz="1400"/>
          </a:p>
        </p:txBody>
      </p:sp>
      <p:sp>
        <p:nvSpPr>
          <p:cNvPr id="733" name="Google Shape;733;p50"/>
          <p:cNvSpPr txBox="1">
            <a:spLocks noGrp="1"/>
          </p:cNvSpPr>
          <p:nvPr>
            <p:ph type="title" idx="13"/>
          </p:nvPr>
        </p:nvSpPr>
        <p:spPr>
          <a:xfrm>
            <a:off x="6117584" y="3875067"/>
            <a:ext cx="18654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734" name="Google Shape;734;p50"/>
          <p:cNvSpPr txBox="1">
            <a:spLocks noGrp="1"/>
          </p:cNvSpPr>
          <p:nvPr>
            <p:ph type="subTitle" idx="14"/>
          </p:nvPr>
        </p:nvSpPr>
        <p:spPr>
          <a:xfrm>
            <a:off x="6117598" y="4133887"/>
            <a:ext cx="18654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It’s the farthest planet from the Sun</a:t>
            </a:r>
            <a:endParaRPr sz="1400"/>
          </a:p>
        </p:txBody>
      </p:sp>
      <p:grpSp>
        <p:nvGrpSpPr>
          <p:cNvPr id="735" name="Google Shape;735;p50"/>
          <p:cNvGrpSpPr/>
          <p:nvPr/>
        </p:nvGrpSpPr>
        <p:grpSpPr>
          <a:xfrm>
            <a:off x="1964462" y="1595551"/>
            <a:ext cx="258489" cy="294106"/>
            <a:chOff x="1529350" y="258825"/>
            <a:chExt cx="423475" cy="481825"/>
          </a:xfrm>
        </p:grpSpPr>
        <p:sp>
          <p:nvSpPr>
            <p:cNvPr id="736" name="Google Shape;736;p5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 name="Google Shape;737;p5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8" name="Google Shape;738;p50"/>
          <p:cNvGrpSpPr/>
          <p:nvPr/>
        </p:nvGrpSpPr>
        <p:grpSpPr>
          <a:xfrm>
            <a:off x="4424946" y="1595551"/>
            <a:ext cx="294106" cy="294106"/>
            <a:chOff x="5660400" y="238125"/>
            <a:chExt cx="481825" cy="481825"/>
          </a:xfrm>
        </p:grpSpPr>
        <p:sp>
          <p:nvSpPr>
            <p:cNvPr id="739" name="Google Shape;739;p5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 name="Google Shape;740;p5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1" name="Google Shape;741;p50"/>
          <p:cNvGrpSpPr/>
          <p:nvPr/>
        </p:nvGrpSpPr>
        <p:grpSpPr>
          <a:xfrm>
            <a:off x="6903239" y="1595551"/>
            <a:ext cx="294106" cy="294106"/>
            <a:chOff x="6235400" y="249400"/>
            <a:chExt cx="481825" cy="481825"/>
          </a:xfrm>
        </p:grpSpPr>
        <p:sp>
          <p:nvSpPr>
            <p:cNvPr id="742" name="Google Shape;742;p50"/>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 name="Google Shape;743;p50"/>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 name="Google Shape;744;p50"/>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 name="Google Shape;745;p50"/>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 name="Google Shape;746;p50"/>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7" name="Google Shape;747;p50"/>
          <p:cNvGrpSpPr/>
          <p:nvPr/>
        </p:nvGrpSpPr>
        <p:grpSpPr>
          <a:xfrm>
            <a:off x="1967102" y="3417627"/>
            <a:ext cx="253209" cy="294106"/>
            <a:chOff x="4492800" y="2027925"/>
            <a:chExt cx="414825" cy="481825"/>
          </a:xfrm>
        </p:grpSpPr>
        <p:sp>
          <p:nvSpPr>
            <p:cNvPr id="748" name="Google Shape;748;p50"/>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 name="Google Shape;749;p50"/>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0" name="Google Shape;750;p50"/>
          <p:cNvGrpSpPr/>
          <p:nvPr/>
        </p:nvGrpSpPr>
        <p:grpSpPr>
          <a:xfrm>
            <a:off x="4424969" y="3417612"/>
            <a:ext cx="294060" cy="294121"/>
            <a:chOff x="5049725" y="2027900"/>
            <a:chExt cx="481750" cy="481850"/>
          </a:xfrm>
        </p:grpSpPr>
        <p:sp>
          <p:nvSpPr>
            <p:cNvPr id="751" name="Google Shape;751;p50"/>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 name="Google Shape;752;p50"/>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 name="Google Shape;753;p50"/>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 name="Google Shape;754;p50"/>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 name="Google Shape;755;p50"/>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 name="Google Shape;756;p50"/>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 name="Google Shape;757;p50"/>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 name="Google Shape;758;p50"/>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9" name="Google Shape;759;p50"/>
          <p:cNvGrpSpPr/>
          <p:nvPr/>
        </p:nvGrpSpPr>
        <p:grpSpPr>
          <a:xfrm>
            <a:off x="6903193" y="3417627"/>
            <a:ext cx="294198" cy="294106"/>
            <a:chOff x="6235250" y="2620775"/>
            <a:chExt cx="481975" cy="481825"/>
          </a:xfrm>
        </p:grpSpPr>
        <p:sp>
          <p:nvSpPr>
            <p:cNvPr id="760" name="Google Shape;760;p50"/>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 name="Google Shape;761;p50"/>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 name="Google Shape;762;p50"/>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 name="Google Shape;763;p50"/>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 name="Google Shape;764;p50"/>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pic>
        <p:nvPicPr>
          <p:cNvPr id="769" name="Google Shape;769;p51"/>
          <p:cNvPicPr preferRelativeResize="0"/>
          <p:nvPr/>
        </p:nvPicPr>
        <p:blipFill rotWithShape="1">
          <a:blip r:embed="rId3">
            <a:alphaModFix/>
          </a:blip>
          <a:srcRect t="5547" b="5556"/>
          <a:stretch/>
        </p:blipFill>
        <p:spPr>
          <a:xfrm rot="-161847">
            <a:off x="4737757" y="615892"/>
            <a:ext cx="4571998" cy="4064400"/>
          </a:xfrm>
          <a:prstGeom prst="rect">
            <a:avLst/>
          </a:prstGeom>
          <a:noFill/>
          <a:ln>
            <a:noFill/>
          </a:ln>
        </p:spPr>
      </p:pic>
      <p:sp>
        <p:nvSpPr>
          <p:cNvPr id="770" name="Google Shape;770;p51"/>
          <p:cNvSpPr txBox="1">
            <a:spLocks noGrp="1"/>
          </p:cNvSpPr>
          <p:nvPr>
            <p:ph type="ctrTitle"/>
          </p:nvPr>
        </p:nvSpPr>
        <p:spPr>
          <a:xfrm flipH="1">
            <a:off x="951250" y="4283550"/>
            <a:ext cx="3390900" cy="49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—Someone Famous</a:t>
            </a:r>
            <a:endParaRPr/>
          </a:p>
        </p:txBody>
      </p:sp>
      <p:sp>
        <p:nvSpPr>
          <p:cNvPr id="771" name="Google Shape;771;p51"/>
          <p:cNvSpPr txBox="1">
            <a:spLocks noGrp="1"/>
          </p:cNvSpPr>
          <p:nvPr>
            <p:ph type="subTitle" idx="1"/>
          </p:nvPr>
        </p:nvSpPr>
        <p:spPr>
          <a:xfrm flipH="1">
            <a:off x="951250" y="1284350"/>
            <a:ext cx="3390900" cy="23589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2200"/>
              <a:t>“This is a quote, words full of wisdom that someone important said and can make the reader get inspired.”</a:t>
            </a:r>
            <a:endParaRPr sz="2200"/>
          </a:p>
        </p:txBody>
      </p:sp>
      <p:sp>
        <p:nvSpPr>
          <p:cNvPr id="772" name="Google Shape;772;p51"/>
          <p:cNvSpPr/>
          <p:nvPr/>
        </p:nvSpPr>
        <p:spPr>
          <a:xfrm rot="-330184">
            <a:off x="8225694" y="144529"/>
            <a:ext cx="965009" cy="344778"/>
          </a:xfrm>
          <a:custGeom>
            <a:avLst/>
            <a:gdLst/>
            <a:ahLst/>
            <a:cxnLst/>
            <a:rect l="l" t="t" r="r" b="b"/>
            <a:pathLst>
              <a:path w="38600" h="13791" extrusionOk="0">
                <a:moveTo>
                  <a:pt x="0" y="10871"/>
                </a:moveTo>
                <a:lnTo>
                  <a:pt x="210" y="0"/>
                </a:lnTo>
                <a:lnTo>
                  <a:pt x="38600" y="13791"/>
                </a:lnTo>
                <a:close/>
              </a:path>
            </a:pathLst>
          </a:custGeom>
          <a:solidFill>
            <a:schemeClr val="lt2"/>
          </a:solidFill>
          <a:ln>
            <a:noFill/>
          </a:ln>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6"/>
        <p:cNvGrpSpPr/>
        <p:nvPr/>
      </p:nvGrpSpPr>
      <p:grpSpPr>
        <a:xfrm>
          <a:off x="0" y="0"/>
          <a:ext cx="0" cy="0"/>
          <a:chOff x="0" y="0"/>
          <a:chExt cx="0" cy="0"/>
        </a:xfrm>
      </p:grpSpPr>
      <p:sp>
        <p:nvSpPr>
          <p:cNvPr id="777" name="Google Shape;777;p52"/>
          <p:cNvSpPr txBox="1">
            <a:spLocks noGrp="1"/>
          </p:cNvSpPr>
          <p:nvPr>
            <p:ph type="title"/>
          </p:nvPr>
        </p:nvSpPr>
        <p:spPr>
          <a:xfrm flipH="1">
            <a:off x="5541600" y="1540525"/>
            <a:ext cx="2882400" cy="1161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 Picture Is Worth a Thousand Words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53"/>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Break-Even Analysis</a:t>
            </a:r>
            <a:endParaRPr/>
          </a:p>
        </p:txBody>
      </p:sp>
      <p:sp>
        <p:nvSpPr>
          <p:cNvPr id="783" name="Google Shape;783;p53"/>
          <p:cNvSpPr txBox="1">
            <a:spLocks noGrp="1"/>
          </p:cNvSpPr>
          <p:nvPr>
            <p:ph type="title" idx="4294967295"/>
          </p:nvPr>
        </p:nvSpPr>
        <p:spPr>
          <a:xfrm>
            <a:off x="756825" y="3705791"/>
            <a:ext cx="1668000" cy="35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b="1">
                <a:latin typeface="Livvic"/>
                <a:ea typeface="Livvic"/>
                <a:cs typeface="Livvic"/>
                <a:sym typeface="Livvic"/>
              </a:rPr>
              <a:t>Big Loss</a:t>
            </a:r>
            <a:endParaRPr sz="1800" b="1">
              <a:latin typeface="Livvic"/>
              <a:ea typeface="Livvic"/>
              <a:cs typeface="Livvic"/>
              <a:sym typeface="Livvic"/>
            </a:endParaRPr>
          </a:p>
        </p:txBody>
      </p:sp>
      <p:sp>
        <p:nvSpPr>
          <p:cNvPr id="784" name="Google Shape;784;p53"/>
          <p:cNvSpPr txBox="1">
            <a:spLocks noGrp="1"/>
          </p:cNvSpPr>
          <p:nvPr>
            <p:ph type="subTitle" idx="4294967295"/>
          </p:nvPr>
        </p:nvSpPr>
        <p:spPr>
          <a:xfrm>
            <a:off x="756825" y="3930157"/>
            <a:ext cx="1668000" cy="735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a:t>Mercury is the closest planet </a:t>
            </a:r>
            <a:br>
              <a:rPr lang="en" sz="1400"/>
            </a:br>
            <a:r>
              <a:rPr lang="en" sz="1400"/>
              <a:t>to the Sun</a:t>
            </a:r>
            <a:endParaRPr sz="1400"/>
          </a:p>
        </p:txBody>
      </p:sp>
      <p:sp>
        <p:nvSpPr>
          <p:cNvPr id="785" name="Google Shape;785;p53"/>
          <p:cNvSpPr txBox="1">
            <a:spLocks noGrp="1"/>
          </p:cNvSpPr>
          <p:nvPr>
            <p:ph type="title" idx="4294967295"/>
          </p:nvPr>
        </p:nvSpPr>
        <p:spPr>
          <a:xfrm>
            <a:off x="4882572" y="3705770"/>
            <a:ext cx="1668000" cy="35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b="1">
                <a:latin typeface="Livvic"/>
                <a:ea typeface="Livvic"/>
                <a:cs typeface="Livvic"/>
                <a:sym typeface="Livvic"/>
              </a:rPr>
              <a:t>Profit</a:t>
            </a:r>
            <a:endParaRPr sz="1800" b="1">
              <a:latin typeface="Livvic"/>
              <a:ea typeface="Livvic"/>
              <a:cs typeface="Livvic"/>
              <a:sym typeface="Livvic"/>
            </a:endParaRPr>
          </a:p>
        </p:txBody>
      </p:sp>
      <p:sp>
        <p:nvSpPr>
          <p:cNvPr id="786" name="Google Shape;786;p53"/>
          <p:cNvSpPr txBox="1">
            <a:spLocks noGrp="1"/>
          </p:cNvSpPr>
          <p:nvPr>
            <p:ph type="subTitle" idx="4294967295"/>
          </p:nvPr>
        </p:nvSpPr>
        <p:spPr>
          <a:xfrm>
            <a:off x="4882572" y="3930172"/>
            <a:ext cx="1668000" cy="735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a:t>Saturn is the ringed one and </a:t>
            </a:r>
            <a:br>
              <a:rPr lang="en" sz="1400"/>
            </a:br>
            <a:r>
              <a:rPr lang="en" sz="1400"/>
              <a:t>a gas giant</a:t>
            </a:r>
            <a:endParaRPr sz="1400"/>
          </a:p>
        </p:txBody>
      </p:sp>
      <p:sp>
        <p:nvSpPr>
          <p:cNvPr id="787" name="Google Shape;787;p53"/>
          <p:cNvSpPr txBox="1">
            <a:spLocks noGrp="1"/>
          </p:cNvSpPr>
          <p:nvPr>
            <p:ph type="title" idx="4294967295"/>
          </p:nvPr>
        </p:nvSpPr>
        <p:spPr>
          <a:xfrm>
            <a:off x="2593443" y="3705778"/>
            <a:ext cx="1668000" cy="35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b="1">
                <a:latin typeface="Livvic"/>
                <a:ea typeface="Livvic"/>
                <a:cs typeface="Livvic"/>
                <a:sym typeface="Livvic"/>
              </a:rPr>
              <a:t>Loss</a:t>
            </a:r>
            <a:endParaRPr sz="1800" b="1">
              <a:latin typeface="Livvic"/>
              <a:ea typeface="Livvic"/>
              <a:cs typeface="Livvic"/>
              <a:sym typeface="Livvic"/>
            </a:endParaRPr>
          </a:p>
        </p:txBody>
      </p:sp>
      <p:sp>
        <p:nvSpPr>
          <p:cNvPr id="788" name="Google Shape;788;p53"/>
          <p:cNvSpPr txBox="1">
            <a:spLocks noGrp="1"/>
          </p:cNvSpPr>
          <p:nvPr>
            <p:ph type="subTitle" idx="4294967295"/>
          </p:nvPr>
        </p:nvSpPr>
        <p:spPr>
          <a:xfrm>
            <a:off x="2593443" y="3930168"/>
            <a:ext cx="1668000" cy="735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a:t>Despite being red, Mars is actually </a:t>
            </a:r>
            <a:br>
              <a:rPr lang="en" sz="1400"/>
            </a:br>
            <a:r>
              <a:rPr lang="en" sz="1400"/>
              <a:t>a cold place</a:t>
            </a:r>
            <a:endParaRPr sz="1400"/>
          </a:p>
        </p:txBody>
      </p:sp>
      <p:sp>
        <p:nvSpPr>
          <p:cNvPr id="789" name="Google Shape;789;p53"/>
          <p:cNvSpPr txBox="1">
            <a:spLocks noGrp="1"/>
          </p:cNvSpPr>
          <p:nvPr>
            <p:ph type="title" idx="4294967295"/>
          </p:nvPr>
        </p:nvSpPr>
        <p:spPr>
          <a:xfrm>
            <a:off x="6719175" y="3705770"/>
            <a:ext cx="1668000" cy="35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b="1">
                <a:latin typeface="Livvic"/>
                <a:ea typeface="Livvic"/>
                <a:cs typeface="Livvic"/>
                <a:sym typeface="Livvic"/>
              </a:rPr>
              <a:t>High Profit</a:t>
            </a:r>
            <a:endParaRPr sz="1800" b="1">
              <a:latin typeface="Livvic"/>
              <a:ea typeface="Livvic"/>
              <a:cs typeface="Livvic"/>
              <a:sym typeface="Livvic"/>
            </a:endParaRPr>
          </a:p>
        </p:txBody>
      </p:sp>
      <p:sp>
        <p:nvSpPr>
          <p:cNvPr id="790" name="Google Shape;790;p53"/>
          <p:cNvSpPr txBox="1">
            <a:spLocks noGrp="1"/>
          </p:cNvSpPr>
          <p:nvPr>
            <p:ph type="subTitle" idx="4294967295"/>
          </p:nvPr>
        </p:nvSpPr>
        <p:spPr>
          <a:xfrm>
            <a:off x="6719175" y="3930172"/>
            <a:ext cx="1668000" cy="735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a:t>Neptune is the farthest planet from the Sun</a:t>
            </a:r>
            <a:endParaRPr sz="1400"/>
          </a:p>
        </p:txBody>
      </p:sp>
      <p:grpSp>
        <p:nvGrpSpPr>
          <p:cNvPr id="791" name="Google Shape;791;p53"/>
          <p:cNvGrpSpPr/>
          <p:nvPr/>
        </p:nvGrpSpPr>
        <p:grpSpPr>
          <a:xfrm>
            <a:off x="792750" y="2421864"/>
            <a:ext cx="7558500" cy="917318"/>
            <a:chOff x="792750" y="2278782"/>
            <a:chExt cx="7558500" cy="917318"/>
          </a:xfrm>
        </p:grpSpPr>
        <p:cxnSp>
          <p:nvCxnSpPr>
            <p:cNvPr id="792" name="Google Shape;792;p53"/>
            <p:cNvCxnSpPr/>
            <p:nvPr/>
          </p:nvCxnSpPr>
          <p:spPr>
            <a:xfrm>
              <a:off x="792750" y="2936900"/>
              <a:ext cx="7558500" cy="0"/>
            </a:xfrm>
            <a:prstGeom prst="straightConnector1">
              <a:avLst/>
            </a:prstGeom>
            <a:noFill/>
            <a:ln w="38100" cap="flat" cmpd="sng">
              <a:solidFill>
                <a:schemeClr val="dk1"/>
              </a:solidFill>
              <a:prstDash val="solid"/>
              <a:round/>
              <a:headEnd type="none" w="med" len="med"/>
              <a:tailEnd type="none" w="med" len="med"/>
            </a:ln>
          </p:spPr>
        </p:cxnSp>
        <p:cxnSp>
          <p:nvCxnSpPr>
            <p:cNvPr id="793" name="Google Shape;793;p53"/>
            <p:cNvCxnSpPr>
              <a:stCxn id="794" idx="2"/>
            </p:cNvCxnSpPr>
            <p:nvPr/>
          </p:nvCxnSpPr>
          <p:spPr>
            <a:xfrm>
              <a:off x="4572017" y="2278782"/>
              <a:ext cx="0" cy="664800"/>
            </a:xfrm>
            <a:prstGeom prst="straightConnector1">
              <a:avLst/>
            </a:prstGeom>
            <a:noFill/>
            <a:ln w="38100" cap="flat" cmpd="sng">
              <a:solidFill>
                <a:schemeClr val="dk1"/>
              </a:solidFill>
              <a:prstDash val="solid"/>
              <a:round/>
              <a:headEnd type="none" w="med" len="med"/>
              <a:tailEnd type="none" w="med" len="med"/>
            </a:ln>
          </p:spPr>
        </p:cxnSp>
        <p:cxnSp>
          <p:nvCxnSpPr>
            <p:cNvPr id="795" name="Google Shape;795;p53"/>
            <p:cNvCxnSpPr/>
            <p:nvPr/>
          </p:nvCxnSpPr>
          <p:spPr>
            <a:xfrm>
              <a:off x="3427443" y="2936900"/>
              <a:ext cx="0" cy="259200"/>
            </a:xfrm>
            <a:prstGeom prst="straightConnector1">
              <a:avLst/>
            </a:prstGeom>
            <a:noFill/>
            <a:ln w="38100" cap="flat" cmpd="sng">
              <a:solidFill>
                <a:schemeClr val="dk1"/>
              </a:solidFill>
              <a:prstDash val="solid"/>
              <a:round/>
              <a:headEnd type="none" w="med" len="med"/>
              <a:tailEnd type="none" w="med" len="med"/>
            </a:ln>
          </p:spPr>
        </p:cxnSp>
        <p:cxnSp>
          <p:nvCxnSpPr>
            <p:cNvPr id="796" name="Google Shape;796;p53"/>
            <p:cNvCxnSpPr/>
            <p:nvPr/>
          </p:nvCxnSpPr>
          <p:spPr>
            <a:xfrm>
              <a:off x="5716572" y="2936900"/>
              <a:ext cx="0" cy="259200"/>
            </a:xfrm>
            <a:prstGeom prst="straightConnector1">
              <a:avLst/>
            </a:prstGeom>
            <a:noFill/>
            <a:ln w="38100" cap="flat" cmpd="sng">
              <a:solidFill>
                <a:schemeClr val="dk1"/>
              </a:solidFill>
              <a:prstDash val="solid"/>
              <a:round/>
              <a:headEnd type="none" w="med" len="med"/>
              <a:tailEnd type="none" w="med" len="med"/>
            </a:ln>
          </p:spPr>
        </p:cxnSp>
        <p:cxnSp>
          <p:nvCxnSpPr>
            <p:cNvPr id="797" name="Google Shape;797;p53"/>
            <p:cNvCxnSpPr/>
            <p:nvPr/>
          </p:nvCxnSpPr>
          <p:spPr>
            <a:xfrm>
              <a:off x="7553175" y="2936900"/>
              <a:ext cx="0" cy="259200"/>
            </a:xfrm>
            <a:prstGeom prst="straightConnector1">
              <a:avLst/>
            </a:prstGeom>
            <a:noFill/>
            <a:ln w="38100" cap="flat" cmpd="sng">
              <a:solidFill>
                <a:schemeClr val="dk1"/>
              </a:solidFill>
              <a:prstDash val="solid"/>
              <a:round/>
              <a:headEnd type="none" w="med" len="med"/>
              <a:tailEnd type="none" w="med" len="med"/>
            </a:ln>
          </p:spPr>
        </p:cxnSp>
        <p:cxnSp>
          <p:nvCxnSpPr>
            <p:cNvPr id="798" name="Google Shape;798;p53"/>
            <p:cNvCxnSpPr/>
            <p:nvPr/>
          </p:nvCxnSpPr>
          <p:spPr>
            <a:xfrm>
              <a:off x="1590825" y="2936900"/>
              <a:ext cx="0" cy="259200"/>
            </a:xfrm>
            <a:prstGeom prst="straightConnector1">
              <a:avLst/>
            </a:prstGeom>
            <a:noFill/>
            <a:ln w="38100" cap="flat" cmpd="sng">
              <a:solidFill>
                <a:schemeClr val="dk1"/>
              </a:solidFill>
              <a:prstDash val="solid"/>
              <a:round/>
              <a:headEnd type="none" w="med" len="med"/>
              <a:tailEnd type="none" w="med" len="med"/>
            </a:ln>
          </p:spPr>
        </p:cxnSp>
      </p:grpSp>
      <p:grpSp>
        <p:nvGrpSpPr>
          <p:cNvPr id="799" name="Google Shape;799;p53"/>
          <p:cNvGrpSpPr/>
          <p:nvPr/>
        </p:nvGrpSpPr>
        <p:grpSpPr>
          <a:xfrm>
            <a:off x="3065600" y="1477214"/>
            <a:ext cx="3214275" cy="1155425"/>
            <a:chOff x="3065600" y="1572050"/>
            <a:chExt cx="3214275" cy="1155425"/>
          </a:xfrm>
        </p:grpSpPr>
        <p:sp>
          <p:nvSpPr>
            <p:cNvPr id="800" name="Google Shape;800;p53"/>
            <p:cNvSpPr/>
            <p:nvPr/>
          </p:nvSpPr>
          <p:spPr>
            <a:xfrm>
              <a:off x="6125825" y="1572050"/>
              <a:ext cx="154050" cy="734150"/>
            </a:xfrm>
            <a:custGeom>
              <a:avLst/>
              <a:gdLst/>
              <a:ahLst/>
              <a:cxnLst/>
              <a:rect l="l" t="t" r="r" b="b"/>
              <a:pathLst>
                <a:path w="6162" h="29366" extrusionOk="0">
                  <a:moveTo>
                    <a:pt x="0" y="0"/>
                  </a:moveTo>
                  <a:lnTo>
                    <a:pt x="6162" y="0"/>
                  </a:lnTo>
                  <a:lnTo>
                    <a:pt x="215" y="29366"/>
                  </a:lnTo>
                  <a:close/>
                </a:path>
              </a:pathLst>
            </a:custGeom>
            <a:solidFill>
              <a:schemeClr val="accent2"/>
            </a:solidFill>
            <a:ln>
              <a:noFill/>
            </a:ln>
          </p:spPr>
        </p:sp>
        <p:sp>
          <p:nvSpPr>
            <p:cNvPr id="801" name="Google Shape;801;p53"/>
            <p:cNvSpPr/>
            <p:nvPr/>
          </p:nvSpPr>
          <p:spPr>
            <a:xfrm>
              <a:off x="3065600" y="1572050"/>
              <a:ext cx="3019000" cy="1155425"/>
            </a:xfrm>
            <a:custGeom>
              <a:avLst/>
              <a:gdLst/>
              <a:ahLst/>
              <a:cxnLst/>
              <a:rect l="l" t="t" r="r" b="b"/>
              <a:pathLst>
                <a:path w="120760" h="46217" extrusionOk="0">
                  <a:moveTo>
                    <a:pt x="120015" y="0"/>
                  </a:moveTo>
                  <a:lnTo>
                    <a:pt x="120760" y="46217"/>
                  </a:lnTo>
                  <a:lnTo>
                    <a:pt x="0" y="44726"/>
                  </a:lnTo>
                  <a:lnTo>
                    <a:pt x="4473" y="1971"/>
                  </a:lnTo>
                  <a:close/>
                </a:path>
              </a:pathLst>
            </a:custGeom>
            <a:solidFill>
              <a:schemeClr val="lt2"/>
            </a:solidFill>
            <a:ln>
              <a:noFill/>
            </a:ln>
          </p:spPr>
        </p:sp>
      </p:grpSp>
      <p:sp>
        <p:nvSpPr>
          <p:cNvPr id="802" name="Google Shape;802;p53"/>
          <p:cNvSpPr txBox="1">
            <a:spLocks noGrp="1"/>
          </p:cNvSpPr>
          <p:nvPr>
            <p:ph type="title" idx="4294967295"/>
          </p:nvPr>
        </p:nvSpPr>
        <p:spPr>
          <a:xfrm>
            <a:off x="3340183" y="1688914"/>
            <a:ext cx="2463600" cy="35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b="1">
                <a:latin typeface="Livvic"/>
                <a:ea typeface="Livvic"/>
                <a:cs typeface="Livvic"/>
                <a:sym typeface="Livvic"/>
              </a:rPr>
              <a:t>Break-Even Point</a:t>
            </a:r>
            <a:endParaRPr sz="1800" b="1">
              <a:latin typeface="Livvic"/>
              <a:ea typeface="Livvic"/>
              <a:cs typeface="Livvic"/>
              <a:sym typeface="Livvic"/>
            </a:endParaRPr>
          </a:p>
        </p:txBody>
      </p:sp>
      <p:sp>
        <p:nvSpPr>
          <p:cNvPr id="794" name="Google Shape;794;p53"/>
          <p:cNvSpPr txBox="1">
            <a:spLocks noGrp="1"/>
          </p:cNvSpPr>
          <p:nvPr>
            <p:ph type="subTitle" idx="4294967295"/>
          </p:nvPr>
        </p:nvSpPr>
        <p:spPr>
          <a:xfrm>
            <a:off x="3340217" y="1924164"/>
            <a:ext cx="2463600" cy="497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a:t>Jupiter is the biggest planet in the Solar System</a:t>
            </a:r>
            <a:endParaRPr sz="1400"/>
          </a:p>
          <a:p>
            <a:pPr marL="0" lvl="0" indent="0" algn="ctr" rtl="0">
              <a:lnSpc>
                <a:spcPct val="100000"/>
              </a:lnSpc>
              <a:spcBef>
                <a:spcPts val="0"/>
              </a:spcBef>
              <a:spcAft>
                <a:spcPts val="0"/>
              </a:spcAft>
              <a:buNone/>
            </a:pPr>
            <a:endParaRPr sz="14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54"/>
          <p:cNvSpPr txBox="1">
            <a:spLocks noGrp="1"/>
          </p:cNvSpPr>
          <p:nvPr>
            <p:ph type="title" idx="6"/>
          </p:nvPr>
        </p:nvSpPr>
        <p:spPr>
          <a:xfrm>
            <a:off x="720000" y="3867578"/>
            <a:ext cx="7710600" cy="102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Plans</a:t>
            </a:r>
            <a:endParaRPr/>
          </a:p>
        </p:txBody>
      </p:sp>
      <p:grpSp>
        <p:nvGrpSpPr>
          <p:cNvPr id="808" name="Google Shape;808;p54"/>
          <p:cNvGrpSpPr/>
          <p:nvPr/>
        </p:nvGrpSpPr>
        <p:grpSpPr>
          <a:xfrm rot="10800000" flipH="1">
            <a:off x="1954082" y="2497061"/>
            <a:ext cx="2484368" cy="505725"/>
            <a:chOff x="1649275" y="787500"/>
            <a:chExt cx="2484368" cy="505725"/>
          </a:xfrm>
        </p:grpSpPr>
        <p:sp>
          <p:nvSpPr>
            <p:cNvPr id="809" name="Google Shape;809;p54"/>
            <p:cNvSpPr/>
            <p:nvPr/>
          </p:nvSpPr>
          <p:spPr>
            <a:xfrm>
              <a:off x="2419107" y="796825"/>
              <a:ext cx="1714537" cy="496400"/>
            </a:xfrm>
            <a:custGeom>
              <a:avLst/>
              <a:gdLst/>
              <a:ahLst/>
              <a:cxnLst/>
              <a:rect l="l" t="t" r="r" b="b"/>
              <a:pathLst>
                <a:path w="43133" h="19856" extrusionOk="0">
                  <a:moveTo>
                    <a:pt x="2738" y="0"/>
                  </a:moveTo>
                  <a:lnTo>
                    <a:pt x="0" y="19856"/>
                  </a:lnTo>
                  <a:lnTo>
                    <a:pt x="43133" y="17117"/>
                  </a:lnTo>
                  <a:lnTo>
                    <a:pt x="42449" y="0"/>
                  </a:lnTo>
                  <a:close/>
                </a:path>
              </a:pathLst>
            </a:custGeom>
            <a:solidFill>
              <a:schemeClr val="lt2"/>
            </a:solidFill>
            <a:ln>
              <a:noFill/>
            </a:ln>
          </p:spPr>
        </p:sp>
        <p:sp>
          <p:nvSpPr>
            <p:cNvPr id="810" name="Google Shape;810;p54"/>
            <p:cNvSpPr/>
            <p:nvPr/>
          </p:nvSpPr>
          <p:spPr>
            <a:xfrm>
              <a:off x="1649275" y="787500"/>
              <a:ext cx="785275" cy="496400"/>
            </a:xfrm>
            <a:custGeom>
              <a:avLst/>
              <a:gdLst/>
              <a:ahLst/>
              <a:cxnLst/>
              <a:rect l="l" t="t" r="r" b="b"/>
              <a:pathLst>
                <a:path w="31411" h="19856" extrusionOk="0">
                  <a:moveTo>
                    <a:pt x="27057" y="19856"/>
                  </a:moveTo>
                  <a:lnTo>
                    <a:pt x="31411" y="0"/>
                  </a:lnTo>
                  <a:lnTo>
                    <a:pt x="0" y="1299"/>
                  </a:lnTo>
                  <a:lnTo>
                    <a:pt x="745" y="18444"/>
                  </a:lnTo>
                  <a:close/>
                </a:path>
              </a:pathLst>
            </a:custGeom>
            <a:solidFill>
              <a:schemeClr val="accent2"/>
            </a:solidFill>
            <a:ln>
              <a:noFill/>
            </a:ln>
          </p:spPr>
        </p:sp>
      </p:grpSp>
      <p:grpSp>
        <p:nvGrpSpPr>
          <p:cNvPr id="811" name="Google Shape;811;p54"/>
          <p:cNvGrpSpPr/>
          <p:nvPr/>
        </p:nvGrpSpPr>
        <p:grpSpPr>
          <a:xfrm>
            <a:off x="1954082" y="787500"/>
            <a:ext cx="2484368" cy="505725"/>
            <a:chOff x="1649275" y="787500"/>
            <a:chExt cx="2484368" cy="505725"/>
          </a:xfrm>
        </p:grpSpPr>
        <p:sp>
          <p:nvSpPr>
            <p:cNvPr id="812" name="Google Shape;812;p54"/>
            <p:cNvSpPr/>
            <p:nvPr/>
          </p:nvSpPr>
          <p:spPr>
            <a:xfrm>
              <a:off x="2419107" y="796825"/>
              <a:ext cx="1714537" cy="496400"/>
            </a:xfrm>
            <a:custGeom>
              <a:avLst/>
              <a:gdLst/>
              <a:ahLst/>
              <a:cxnLst/>
              <a:rect l="l" t="t" r="r" b="b"/>
              <a:pathLst>
                <a:path w="43133" h="19856" extrusionOk="0">
                  <a:moveTo>
                    <a:pt x="2738" y="0"/>
                  </a:moveTo>
                  <a:lnTo>
                    <a:pt x="0" y="19856"/>
                  </a:lnTo>
                  <a:lnTo>
                    <a:pt x="43133" y="17117"/>
                  </a:lnTo>
                  <a:lnTo>
                    <a:pt x="42449" y="0"/>
                  </a:lnTo>
                  <a:close/>
                </a:path>
              </a:pathLst>
            </a:custGeom>
            <a:solidFill>
              <a:schemeClr val="lt2"/>
            </a:solidFill>
            <a:ln>
              <a:noFill/>
            </a:ln>
          </p:spPr>
        </p:sp>
        <p:sp>
          <p:nvSpPr>
            <p:cNvPr id="813" name="Google Shape;813;p54"/>
            <p:cNvSpPr/>
            <p:nvPr/>
          </p:nvSpPr>
          <p:spPr>
            <a:xfrm>
              <a:off x="1649275" y="787500"/>
              <a:ext cx="785275" cy="496400"/>
            </a:xfrm>
            <a:custGeom>
              <a:avLst/>
              <a:gdLst/>
              <a:ahLst/>
              <a:cxnLst/>
              <a:rect l="l" t="t" r="r" b="b"/>
              <a:pathLst>
                <a:path w="31411" h="19856" extrusionOk="0">
                  <a:moveTo>
                    <a:pt x="27057" y="19856"/>
                  </a:moveTo>
                  <a:lnTo>
                    <a:pt x="31411" y="0"/>
                  </a:lnTo>
                  <a:lnTo>
                    <a:pt x="0" y="1299"/>
                  </a:lnTo>
                  <a:lnTo>
                    <a:pt x="745" y="18444"/>
                  </a:lnTo>
                  <a:close/>
                </a:path>
              </a:pathLst>
            </a:custGeom>
            <a:solidFill>
              <a:schemeClr val="accent2"/>
            </a:solidFill>
            <a:ln>
              <a:noFill/>
            </a:ln>
          </p:spPr>
        </p:sp>
      </p:grpSp>
      <p:grpSp>
        <p:nvGrpSpPr>
          <p:cNvPr id="814" name="Google Shape;814;p54"/>
          <p:cNvGrpSpPr/>
          <p:nvPr/>
        </p:nvGrpSpPr>
        <p:grpSpPr>
          <a:xfrm>
            <a:off x="1890496" y="1658586"/>
            <a:ext cx="2596200" cy="498750"/>
            <a:chOff x="1537450" y="1639950"/>
            <a:chExt cx="2596200" cy="498750"/>
          </a:xfrm>
        </p:grpSpPr>
        <p:sp>
          <p:nvSpPr>
            <p:cNvPr id="815" name="Google Shape;815;p54"/>
            <p:cNvSpPr/>
            <p:nvPr/>
          </p:nvSpPr>
          <p:spPr>
            <a:xfrm>
              <a:off x="1537450" y="1639950"/>
              <a:ext cx="788250" cy="489425"/>
            </a:xfrm>
            <a:custGeom>
              <a:avLst/>
              <a:gdLst/>
              <a:ahLst/>
              <a:cxnLst/>
              <a:rect l="l" t="t" r="r" b="b"/>
              <a:pathLst>
                <a:path w="31530" h="19577" extrusionOk="0">
                  <a:moveTo>
                    <a:pt x="31530" y="19577"/>
                  </a:moveTo>
                  <a:lnTo>
                    <a:pt x="29072" y="0"/>
                  </a:lnTo>
                  <a:lnTo>
                    <a:pt x="0" y="2982"/>
                  </a:lnTo>
                  <a:lnTo>
                    <a:pt x="5218" y="18165"/>
                  </a:lnTo>
                  <a:close/>
                </a:path>
              </a:pathLst>
            </a:custGeom>
            <a:solidFill>
              <a:schemeClr val="lt2"/>
            </a:solidFill>
            <a:ln>
              <a:noFill/>
            </a:ln>
          </p:spPr>
        </p:sp>
        <p:sp>
          <p:nvSpPr>
            <p:cNvPr id="816" name="Google Shape;816;p54"/>
            <p:cNvSpPr/>
            <p:nvPr/>
          </p:nvSpPr>
          <p:spPr>
            <a:xfrm>
              <a:off x="2357450" y="1639950"/>
              <a:ext cx="1776200" cy="498750"/>
            </a:xfrm>
            <a:custGeom>
              <a:avLst/>
              <a:gdLst/>
              <a:ahLst/>
              <a:cxnLst/>
              <a:rect l="l" t="t" r="r" b="b"/>
              <a:pathLst>
                <a:path w="71048" h="19950" extrusionOk="0">
                  <a:moveTo>
                    <a:pt x="0" y="0"/>
                  </a:moveTo>
                  <a:lnTo>
                    <a:pt x="2466" y="19950"/>
                  </a:lnTo>
                  <a:lnTo>
                    <a:pt x="71048" y="17211"/>
                  </a:lnTo>
                  <a:lnTo>
                    <a:pt x="69960" y="94"/>
                  </a:lnTo>
                  <a:close/>
                </a:path>
              </a:pathLst>
            </a:custGeom>
            <a:solidFill>
              <a:schemeClr val="accent2"/>
            </a:solidFill>
            <a:ln>
              <a:noFill/>
            </a:ln>
          </p:spPr>
        </p:sp>
      </p:grpSp>
      <p:sp>
        <p:nvSpPr>
          <p:cNvPr id="817" name="Google Shape;817;p54"/>
          <p:cNvSpPr txBox="1">
            <a:spLocks noGrp="1"/>
          </p:cNvSpPr>
          <p:nvPr>
            <p:ph type="title"/>
          </p:nvPr>
        </p:nvSpPr>
        <p:spPr>
          <a:xfrm>
            <a:off x="2699500" y="762275"/>
            <a:ext cx="1738800" cy="52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Basic</a:t>
            </a:r>
            <a:endParaRPr/>
          </a:p>
        </p:txBody>
      </p:sp>
      <p:sp>
        <p:nvSpPr>
          <p:cNvPr id="818" name="Google Shape;818;p54"/>
          <p:cNvSpPr txBox="1">
            <a:spLocks noGrp="1"/>
          </p:cNvSpPr>
          <p:nvPr>
            <p:ph type="subTitle" idx="1"/>
          </p:nvPr>
        </p:nvSpPr>
        <p:spPr>
          <a:xfrm>
            <a:off x="4651176" y="762267"/>
            <a:ext cx="2943300" cy="52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Mercury is the closest planet to the Sun and the smallest</a:t>
            </a:r>
            <a:endParaRPr/>
          </a:p>
        </p:txBody>
      </p:sp>
      <p:sp>
        <p:nvSpPr>
          <p:cNvPr id="819" name="Google Shape;819;p54"/>
          <p:cNvSpPr txBox="1">
            <a:spLocks noGrp="1"/>
          </p:cNvSpPr>
          <p:nvPr>
            <p:ph type="title" idx="2"/>
          </p:nvPr>
        </p:nvSpPr>
        <p:spPr>
          <a:xfrm>
            <a:off x="2699500" y="1624969"/>
            <a:ext cx="1738800" cy="52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a:t>
            </a:r>
            <a:endParaRPr/>
          </a:p>
        </p:txBody>
      </p:sp>
      <p:sp>
        <p:nvSpPr>
          <p:cNvPr id="820" name="Google Shape;820;p54"/>
          <p:cNvSpPr txBox="1">
            <a:spLocks noGrp="1"/>
          </p:cNvSpPr>
          <p:nvPr>
            <p:ph type="subTitle" idx="3"/>
          </p:nvPr>
        </p:nvSpPr>
        <p:spPr>
          <a:xfrm>
            <a:off x="4651176" y="1624955"/>
            <a:ext cx="2943300" cy="52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 is a gas giant, composed mostly of hydrogen and helium</a:t>
            </a:r>
            <a:endParaRPr/>
          </a:p>
        </p:txBody>
      </p:sp>
      <p:sp>
        <p:nvSpPr>
          <p:cNvPr id="821" name="Google Shape;821;p54"/>
          <p:cNvSpPr txBox="1">
            <a:spLocks noGrp="1"/>
          </p:cNvSpPr>
          <p:nvPr>
            <p:ph type="title" idx="4"/>
          </p:nvPr>
        </p:nvSpPr>
        <p:spPr>
          <a:xfrm>
            <a:off x="2699500" y="2487750"/>
            <a:ext cx="1738800" cy="52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Premium</a:t>
            </a:r>
            <a:endParaRPr/>
          </a:p>
        </p:txBody>
      </p:sp>
      <p:sp>
        <p:nvSpPr>
          <p:cNvPr id="822" name="Google Shape;822;p54"/>
          <p:cNvSpPr txBox="1">
            <a:spLocks noGrp="1"/>
          </p:cNvSpPr>
          <p:nvPr>
            <p:ph type="subTitle" idx="5"/>
          </p:nvPr>
        </p:nvSpPr>
        <p:spPr>
          <a:xfrm>
            <a:off x="4651176" y="2487729"/>
            <a:ext cx="2943300" cy="521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Jupiter is the biggest planet</a:t>
            </a:r>
            <a:br>
              <a:rPr lang="en"/>
            </a:br>
            <a:r>
              <a:rPr lang="en"/>
              <a:t>in the Solar System</a:t>
            </a:r>
            <a:endParaRPr/>
          </a:p>
        </p:txBody>
      </p:sp>
      <p:sp>
        <p:nvSpPr>
          <p:cNvPr id="823" name="Google Shape;823;p54"/>
          <p:cNvSpPr txBox="1">
            <a:spLocks noGrp="1"/>
          </p:cNvSpPr>
          <p:nvPr>
            <p:ph type="title" idx="7"/>
          </p:nvPr>
        </p:nvSpPr>
        <p:spPr>
          <a:xfrm>
            <a:off x="1906209" y="882275"/>
            <a:ext cx="7926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a:t>
            </a:r>
            <a:endParaRPr/>
          </a:p>
        </p:txBody>
      </p:sp>
      <p:sp>
        <p:nvSpPr>
          <p:cNvPr id="824" name="Google Shape;824;p54"/>
          <p:cNvSpPr txBox="1">
            <a:spLocks noGrp="1"/>
          </p:cNvSpPr>
          <p:nvPr>
            <p:ph type="title" idx="8"/>
          </p:nvPr>
        </p:nvSpPr>
        <p:spPr>
          <a:xfrm>
            <a:off x="1906209" y="1744969"/>
            <a:ext cx="7926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II</a:t>
            </a:r>
            <a:endParaRPr/>
          </a:p>
        </p:txBody>
      </p:sp>
      <p:sp>
        <p:nvSpPr>
          <p:cNvPr id="825" name="Google Shape;825;p54"/>
          <p:cNvSpPr txBox="1">
            <a:spLocks noGrp="1"/>
          </p:cNvSpPr>
          <p:nvPr>
            <p:ph type="title" idx="9"/>
          </p:nvPr>
        </p:nvSpPr>
        <p:spPr>
          <a:xfrm>
            <a:off x="1906209" y="2607750"/>
            <a:ext cx="7926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III</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55"/>
          <p:cNvSpPr/>
          <p:nvPr/>
        </p:nvSpPr>
        <p:spPr>
          <a:xfrm rot="6848116">
            <a:off x="6625567" y="3938100"/>
            <a:ext cx="791665" cy="724739"/>
          </a:xfrm>
          <a:custGeom>
            <a:avLst/>
            <a:gdLst/>
            <a:ahLst/>
            <a:cxnLst/>
            <a:rect l="l" t="t" r="r" b="b"/>
            <a:pathLst>
              <a:path w="31666" h="28989" extrusionOk="0">
                <a:moveTo>
                  <a:pt x="17529" y="0"/>
                </a:moveTo>
                <a:lnTo>
                  <a:pt x="31666" y="28989"/>
                </a:lnTo>
                <a:lnTo>
                  <a:pt x="0" y="27362"/>
                </a:lnTo>
                <a:close/>
              </a:path>
            </a:pathLst>
          </a:custGeom>
          <a:solidFill>
            <a:schemeClr val="accent2"/>
          </a:solidFill>
          <a:ln>
            <a:noFill/>
          </a:ln>
        </p:spPr>
      </p:sp>
      <p:sp>
        <p:nvSpPr>
          <p:cNvPr id="831" name="Google Shape;831;p55"/>
          <p:cNvSpPr/>
          <p:nvPr/>
        </p:nvSpPr>
        <p:spPr>
          <a:xfrm>
            <a:off x="3387450" y="3960665"/>
            <a:ext cx="760350" cy="744900"/>
          </a:xfrm>
          <a:custGeom>
            <a:avLst/>
            <a:gdLst/>
            <a:ahLst/>
            <a:cxnLst/>
            <a:rect l="l" t="t" r="r" b="b"/>
            <a:pathLst>
              <a:path w="30414" h="29796" extrusionOk="0">
                <a:moveTo>
                  <a:pt x="0" y="0"/>
                </a:moveTo>
                <a:lnTo>
                  <a:pt x="30414" y="4918"/>
                </a:lnTo>
                <a:lnTo>
                  <a:pt x="16943" y="29796"/>
                </a:lnTo>
                <a:close/>
              </a:path>
            </a:pathLst>
          </a:custGeom>
          <a:solidFill>
            <a:schemeClr val="accent2"/>
          </a:solidFill>
          <a:ln>
            <a:noFill/>
          </a:ln>
        </p:spPr>
      </p:sp>
      <p:sp>
        <p:nvSpPr>
          <p:cNvPr id="832" name="Google Shape;832;p55"/>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Sales and Distribution</a:t>
            </a:r>
            <a:endParaRPr sz="3000"/>
          </a:p>
        </p:txBody>
      </p:sp>
      <p:cxnSp>
        <p:nvCxnSpPr>
          <p:cNvPr id="833" name="Google Shape;833;p55"/>
          <p:cNvCxnSpPr/>
          <p:nvPr/>
        </p:nvCxnSpPr>
        <p:spPr>
          <a:xfrm rot="10800000">
            <a:off x="3795948" y="2596204"/>
            <a:ext cx="0" cy="1510200"/>
          </a:xfrm>
          <a:prstGeom prst="straightConnector1">
            <a:avLst/>
          </a:prstGeom>
          <a:noFill/>
          <a:ln w="28575" cap="flat" cmpd="sng">
            <a:solidFill>
              <a:schemeClr val="accent2"/>
            </a:solidFill>
            <a:prstDash val="solid"/>
            <a:round/>
            <a:headEnd type="none" w="med" len="med"/>
            <a:tailEnd type="none" w="med" len="med"/>
          </a:ln>
        </p:spPr>
      </p:cxnSp>
      <p:cxnSp>
        <p:nvCxnSpPr>
          <p:cNvPr id="834" name="Google Shape;834;p55"/>
          <p:cNvCxnSpPr/>
          <p:nvPr/>
        </p:nvCxnSpPr>
        <p:spPr>
          <a:xfrm rot="10800000">
            <a:off x="5348052" y="2155204"/>
            <a:ext cx="0" cy="1494000"/>
          </a:xfrm>
          <a:prstGeom prst="straightConnector1">
            <a:avLst/>
          </a:prstGeom>
          <a:noFill/>
          <a:ln w="28575" cap="flat" cmpd="sng">
            <a:solidFill>
              <a:schemeClr val="lt2"/>
            </a:solidFill>
            <a:prstDash val="solid"/>
            <a:round/>
            <a:headEnd type="none" w="med" len="med"/>
            <a:tailEnd type="none" w="med" len="med"/>
          </a:ln>
        </p:spPr>
      </p:cxnSp>
      <p:cxnSp>
        <p:nvCxnSpPr>
          <p:cNvPr id="835" name="Google Shape;835;p55"/>
          <p:cNvCxnSpPr/>
          <p:nvPr/>
        </p:nvCxnSpPr>
        <p:spPr>
          <a:xfrm rot="10800000">
            <a:off x="6900156" y="2596338"/>
            <a:ext cx="0" cy="1509600"/>
          </a:xfrm>
          <a:prstGeom prst="straightConnector1">
            <a:avLst/>
          </a:prstGeom>
          <a:noFill/>
          <a:ln w="28575" cap="flat" cmpd="sng">
            <a:solidFill>
              <a:schemeClr val="accent2"/>
            </a:solidFill>
            <a:prstDash val="solid"/>
            <a:round/>
            <a:headEnd type="none" w="med" len="med"/>
            <a:tailEnd type="none" w="med" len="med"/>
          </a:ln>
        </p:spPr>
      </p:cxnSp>
      <p:cxnSp>
        <p:nvCxnSpPr>
          <p:cNvPr id="836" name="Google Shape;836;p55"/>
          <p:cNvCxnSpPr/>
          <p:nvPr/>
        </p:nvCxnSpPr>
        <p:spPr>
          <a:xfrm rot="10800000">
            <a:off x="2243844" y="2138859"/>
            <a:ext cx="0" cy="1490100"/>
          </a:xfrm>
          <a:prstGeom prst="straightConnector1">
            <a:avLst/>
          </a:prstGeom>
          <a:noFill/>
          <a:ln w="28575" cap="flat" cmpd="sng">
            <a:solidFill>
              <a:schemeClr val="lt2"/>
            </a:solidFill>
            <a:prstDash val="solid"/>
            <a:round/>
            <a:headEnd type="none" w="med" len="med"/>
            <a:tailEnd type="none" w="med" len="med"/>
          </a:ln>
        </p:spPr>
      </p:cxnSp>
      <p:sp>
        <p:nvSpPr>
          <p:cNvPr id="837" name="Google Shape;837;p55"/>
          <p:cNvSpPr txBox="1"/>
          <p:nvPr/>
        </p:nvSpPr>
        <p:spPr>
          <a:xfrm>
            <a:off x="1382244" y="3827466"/>
            <a:ext cx="1723200" cy="46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Livvic"/>
                <a:ea typeface="Livvic"/>
                <a:cs typeface="Livvic"/>
                <a:sym typeface="Livvic"/>
              </a:rPr>
              <a:t>Channel 1</a:t>
            </a:r>
            <a:endParaRPr sz="1800" b="1">
              <a:solidFill>
                <a:schemeClr val="dk1"/>
              </a:solidFill>
              <a:latin typeface="Livvic"/>
              <a:ea typeface="Livvic"/>
              <a:cs typeface="Livvic"/>
              <a:sym typeface="Livvic"/>
            </a:endParaRPr>
          </a:p>
        </p:txBody>
      </p:sp>
      <p:sp>
        <p:nvSpPr>
          <p:cNvPr id="838" name="Google Shape;838;p55"/>
          <p:cNvSpPr txBox="1"/>
          <p:nvPr/>
        </p:nvSpPr>
        <p:spPr>
          <a:xfrm>
            <a:off x="1382244" y="4140666"/>
            <a:ext cx="1723200" cy="58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dk1"/>
                </a:solidFill>
                <a:latin typeface="Livvic"/>
                <a:ea typeface="Livvic"/>
                <a:cs typeface="Livvic"/>
                <a:sym typeface="Livvic"/>
              </a:rPr>
              <a:t>Mars is actually a cold place</a:t>
            </a:r>
            <a:endParaRPr>
              <a:solidFill>
                <a:schemeClr val="dk1"/>
              </a:solidFill>
              <a:latin typeface="Livvic"/>
              <a:ea typeface="Livvic"/>
              <a:cs typeface="Livvic"/>
              <a:sym typeface="Livvic"/>
            </a:endParaRPr>
          </a:p>
        </p:txBody>
      </p:sp>
      <p:sp>
        <p:nvSpPr>
          <p:cNvPr id="839" name="Google Shape;839;p55"/>
          <p:cNvSpPr txBox="1"/>
          <p:nvPr/>
        </p:nvSpPr>
        <p:spPr>
          <a:xfrm>
            <a:off x="4486452" y="3827466"/>
            <a:ext cx="1723200" cy="46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Livvic"/>
                <a:ea typeface="Livvic"/>
                <a:cs typeface="Livvic"/>
                <a:sym typeface="Livvic"/>
              </a:rPr>
              <a:t>Channel 3</a:t>
            </a:r>
            <a:endParaRPr sz="1800" b="1">
              <a:solidFill>
                <a:schemeClr val="dk1"/>
              </a:solidFill>
              <a:latin typeface="Livvic"/>
              <a:ea typeface="Livvic"/>
              <a:cs typeface="Livvic"/>
              <a:sym typeface="Livvic"/>
            </a:endParaRPr>
          </a:p>
        </p:txBody>
      </p:sp>
      <p:sp>
        <p:nvSpPr>
          <p:cNvPr id="840" name="Google Shape;840;p55"/>
          <p:cNvSpPr txBox="1"/>
          <p:nvPr/>
        </p:nvSpPr>
        <p:spPr>
          <a:xfrm>
            <a:off x="4486452" y="4140666"/>
            <a:ext cx="1723200" cy="58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dk1"/>
                </a:solidFill>
                <a:latin typeface="Livvic"/>
                <a:ea typeface="Livvic"/>
                <a:cs typeface="Livvic"/>
                <a:sym typeface="Livvic"/>
              </a:rPr>
              <a:t>Saturn is the ringed planet</a:t>
            </a:r>
            <a:endParaRPr>
              <a:solidFill>
                <a:schemeClr val="dk1"/>
              </a:solidFill>
              <a:latin typeface="Livvic"/>
              <a:ea typeface="Livvic"/>
              <a:cs typeface="Livvic"/>
              <a:sym typeface="Livvic"/>
            </a:endParaRPr>
          </a:p>
        </p:txBody>
      </p:sp>
      <p:sp>
        <p:nvSpPr>
          <p:cNvPr id="841" name="Google Shape;841;p55"/>
          <p:cNvSpPr txBox="1"/>
          <p:nvPr/>
        </p:nvSpPr>
        <p:spPr>
          <a:xfrm>
            <a:off x="2934348" y="1449654"/>
            <a:ext cx="1723200" cy="46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Livvic"/>
                <a:ea typeface="Livvic"/>
                <a:cs typeface="Livvic"/>
                <a:sym typeface="Livvic"/>
              </a:rPr>
              <a:t>Channel 2</a:t>
            </a:r>
            <a:endParaRPr sz="1800" b="1">
              <a:solidFill>
                <a:schemeClr val="dk1"/>
              </a:solidFill>
              <a:latin typeface="Livvic"/>
              <a:ea typeface="Livvic"/>
              <a:cs typeface="Livvic"/>
              <a:sym typeface="Livvic"/>
            </a:endParaRPr>
          </a:p>
        </p:txBody>
      </p:sp>
      <p:sp>
        <p:nvSpPr>
          <p:cNvPr id="842" name="Google Shape;842;p55"/>
          <p:cNvSpPr txBox="1"/>
          <p:nvPr/>
        </p:nvSpPr>
        <p:spPr>
          <a:xfrm>
            <a:off x="2934348" y="1762854"/>
            <a:ext cx="1723200" cy="58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dk1"/>
                </a:solidFill>
                <a:latin typeface="Livvic"/>
                <a:ea typeface="Livvic"/>
                <a:cs typeface="Livvic"/>
                <a:sym typeface="Livvic"/>
              </a:rPr>
              <a:t>Venus has a beautiful name</a:t>
            </a:r>
            <a:endParaRPr>
              <a:solidFill>
                <a:schemeClr val="dk1"/>
              </a:solidFill>
              <a:latin typeface="Livvic"/>
              <a:ea typeface="Livvic"/>
              <a:cs typeface="Livvic"/>
              <a:sym typeface="Livvic"/>
            </a:endParaRPr>
          </a:p>
        </p:txBody>
      </p:sp>
      <p:sp>
        <p:nvSpPr>
          <p:cNvPr id="843" name="Google Shape;843;p55"/>
          <p:cNvSpPr txBox="1"/>
          <p:nvPr/>
        </p:nvSpPr>
        <p:spPr>
          <a:xfrm>
            <a:off x="6038556" y="1449654"/>
            <a:ext cx="1723200" cy="46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chemeClr val="dk1"/>
                </a:solidFill>
                <a:latin typeface="Livvic"/>
                <a:ea typeface="Livvic"/>
                <a:cs typeface="Livvic"/>
                <a:sym typeface="Livvic"/>
              </a:rPr>
              <a:t>Channel 4</a:t>
            </a:r>
            <a:endParaRPr sz="1800" b="1">
              <a:solidFill>
                <a:schemeClr val="dk1"/>
              </a:solidFill>
              <a:latin typeface="Livvic"/>
              <a:ea typeface="Livvic"/>
              <a:cs typeface="Livvic"/>
              <a:sym typeface="Livvic"/>
            </a:endParaRPr>
          </a:p>
        </p:txBody>
      </p:sp>
      <p:sp>
        <p:nvSpPr>
          <p:cNvPr id="844" name="Google Shape;844;p55"/>
          <p:cNvSpPr txBox="1"/>
          <p:nvPr/>
        </p:nvSpPr>
        <p:spPr>
          <a:xfrm>
            <a:off x="6038556" y="1762854"/>
            <a:ext cx="1723200" cy="58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dk1"/>
                </a:solidFill>
                <a:latin typeface="Livvic"/>
                <a:ea typeface="Livvic"/>
                <a:cs typeface="Livvic"/>
                <a:sym typeface="Livvic"/>
              </a:rPr>
              <a:t>Earth is the planet we live on</a:t>
            </a:r>
            <a:endParaRPr>
              <a:solidFill>
                <a:schemeClr val="dk1"/>
              </a:solidFill>
              <a:latin typeface="Livvic"/>
              <a:ea typeface="Livvic"/>
              <a:cs typeface="Livvic"/>
              <a:sym typeface="Livvic"/>
            </a:endParaRPr>
          </a:p>
        </p:txBody>
      </p:sp>
      <p:sp>
        <p:nvSpPr>
          <p:cNvPr id="845" name="Google Shape;845;p55"/>
          <p:cNvSpPr/>
          <p:nvPr/>
        </p:nvSpPr>
        <p:spPr>
          <a:xfrm rot="10800000">
            <a:off x="2164644" y="3613084"/>
            <a:ext cx="158400" cy="1584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5"/>
          <p:cNvSpPr/>
          <p:nvPr/>
        </p:nvSpPr>
        <p:spPr>
          <a:xfrm rot="10800000">
            <a:off x="5268852" y="3613084"/>
            <a:ext cx="158400" cy="1584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5"/>
          <p:cNvSpPr/>
          <p:nvPr/>
        </p:nvSpPr>
        <p:spPr>
          <a:xfrm>
            <a:off x="3716748" y="2437679"/>
            <a:ext cx="158400" cy="158400"/>
          </a:xfrm>
          <a:prstGeom prst="triangl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5"/>
          <p:cNvSpPr/>
          <p:nvPr/>
        </p:nvSpPr>
        <p:spPr>
          <a:xfrm>
            <a:off x="6820956" y="2437679"/>
            <a:ext cx="158400" cy="158400"/>
          </a:xfrm>
          <a:prstGeom prst="triangl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5"/>
          <p:cNvSpPr/>
          <p:nvPr/>
        </p:nvSpPr>
        <p:spPr>
          <a:xfrm>
            <a:off x="713145" y="2791875"/>
            <a:ext cx="7717709" cy="644361"/>
          </a:xfrm>
          <a:custGeom>
            <a:avLst/>
            <a:gdLst/>
            <a:ahLst/>
            <a:cxnLst/>
            <a:rect l="l" t="t" r="r" b="b"/>
            <a:pathLst>
              <a:path w="221837" h="44958" extrusionOk="0">
                <a:moveTo>
                  <a:pt x="0" y="191"/>
                </a:moveTo>
                <a:lnTo>
                  <a:pt x="43910" y="44101"/>
                </a:lnTo>
                <a:lnTo>
                  <a:pt x="88011" y="0"/>
                </a:lnTo>
                <a:lnTo>
                  <a:pt x="132969" y="44958"/>
                </a:lnTo>
                <a:lnTo>
                  <a:pt x="177832" y="96"/>
                </a:lnTo>
                <a:lnTo>
                  <a:pt x="221837" y="44101"/>
                </a:lnTo>
              </a:path>
            </a:pathLst>
          </a:custGeom>
          <a:noFill/>
          <a:ln w="28575" cap="flat" cmpd="sng">
            <a:solidFill>
              <a:schemeClr val="dk1"/>
            </a:solidFill>
            <a:prstDash val="solid"/>
            <a:round/>
            <a:headEnd type="none" w="med" len="med"/>
            <a:tailEnd type="none" w="med" len="med"/>
          </a:ln>
        </p:spPr>
      </p:sp>
      <p:sp>
        <p:nvSpPr>
          <p:cNvPr id="850" name="Google Shape;850;p55"/>
          <p:cNvSpPr/>
          <p:nvPr/>
        </p:nvSpPr>
        <p:spPr>
          <a:xfrm rot="1501034">
            <a:off x="4984817" y="1546782"/>
            <a:ext cx="791667" cy="724741"/>
          </a:xfrm>
          <a:custGeom>
            <a:avLst/>
            <a:gdLst/>
            <a:ahLst/>
            <a:cxnLst/>
            <a:rect l="l" t="t" r="r" b="b"/>
            <a:pathLst>
              <a:path w="31666" h="28989" extrusionOk="0">
                <a:moveTo>
                  <a:pt x="17529" y="0"/>
                </a:moveTo>
                <a:lnTo>
                  <a:pt x="31666" y="28989"/>
                </a:lnTo>
                <a:lnTo>
                  <a:pt x="0" y="27362"/>
                </a:lnTo>
                <a:close/>
              </a:path>
            </a:pathLst>
          </a:custGeom>
          <a:solidFill>
            <a:schemeClr val="lt2"/>
          </a:solidFill>
          <a:ln>
            <a:noFill/>
          </a:ln>
        </p:spPr>
      </p:sp>
      <p:sp>
        <p:nvSpPr>
          <p:cNvPr id="851" name="Google Shape;851;p55"/>
          <p:cNvSpPr/>
          <p:nvPr/>
        </p:nvSpPr>
        <p:spPr>
          <a:xfrm>
            <a:off x="1780181" y="1612332"/>
            <a:ext cx="927350" cy="641875"/>
          </a:xfrm>
          <a:custGeom>
            <a:avLst/>
            <a:gdLst/>
            <a:ahLst/>
            <a:cxnLst/>
            <a:rect l="l" t="t" r="r" b="b"/>
            <a:pathLst>
              <a:path w="37094" h="25675" extrusionOk="0">
                <a:moveTo>
                  <a:pt x="0" y="24648"/>
                </a:moveTo>
                <a:lnTo>
                  <a:pt x="18486" y="0"/>
                </a:lnTo>
                <a:lnTo>
                  <a:pt x="37094" y="25675"/>
                </a:lnTo>
                <a:close/>
              </a:path>
            </a:pathLst>
          </a:custGeom>
          <a:solidFill>
            <a:schemeClr val="lt2"/>
          </a:solidFill>
          <a:ln>
            <a:noFill/>
          </a:ln>
        </p:spPr>
      </p:sp>
      <p:grpSp>
        <p:nvGrpSpPr>
          <p:cNvPr id="852" name="Google Shape;852;p55"/>
          <p:cNvGrpSpPr/>
          <p:nvPr/>
        </p:nvGrpSpPr>
        <p:grpSpPr>
          <a:xfrm>
            <a:off x="6819924" y="4107276"/>
            <a:ext cx="290915" cy="287049"/>
            <a:chOff x="-1951475" y="3597450"/>
            <a:chExt cx="295375" cy="291450"/>
          </a:xfrm>
        </p:grpSpPr>
        <p:sp>
          <p:nvSpPr>
            <p:cNvPr id="853" name="Google Shape;853;p55"/>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5"/>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5"/>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5"/>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 name="Google Shape;857;p55"/>
          <p:cNvGrpSpPr/>
          <p:nvPr/>
        </p:nvGrpSpPr>
        <p:grpSpPr>
          <a:xfrm>
            <a:off x="5199404" y="1868441"/>
            <a:ext cx="297292" cy="286754"/>
            <a:chOff x="-3768700" y="3253275"/>
            <a:chExt cx="301850" cy="291150"/>
          </a:xfrm>
        </p:grpSpPr>
        <p:sp>
          <p:nvSpPr>
            <p:cNvPr id="858" name="Google Shape;858;p55"/>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5"/>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5"/>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55"/>
          <p:cNvGrpSpPr/>
          <p:nvPr/>
        </p:nvGrpSpPr>
        <p:grpSpPr>
          <a:xfrm>
            <a:off x="3650866" y="4106513"/>
            <a:ext cx="290152" cy="287812"/>
            <a:chOff x="-5613150" y="3991275"/>
            <a:chExt cx="294600" cy="292225"/>
          </a:xfrm>
        </p:grpSpPr>
        <p:sp>
          <p:nvSpPr>
            <p:cNvPr id="862" name="Google Shape;862;p55"/>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5"/>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5"/>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5"/>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5"/>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5"/>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5"/>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5"/>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5"/>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55"/>
          <p:cNvGrpSpPr/>
          <p:nvPr/>
        </p:nvGrpSpPr>
        <p:grpSpPr>
          <a:xfrm>
            <a:off x="2088375" y="1867530"/>
            <a:ext cx="304112" cy="287665"/>
            <a:chOff x="-6338550" y="3272950"/>
            <a:chExt cx="308775" cy="292075"/>
          </a:xfrm>
        </p:grpSpPr>
        <p:sp>
          <p:nvSpPr>
            <p:cNvPr id="872" name="Google Shape;872;p55"/>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5"/>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5"/>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grpSp>
        <p:nvGrpSpPr>
          <p:cNvPr id="879" name="Google Shape;879;p56"/>
          <p:cNvGrpSpPr/>
          <p:nvPr/>
        </p:nvGrpSpPr>
        <p:grpSpPr>
          <a:xfrm rot="5400000">
            <a:off x="3979991" y="1827383"/>
            <a:ext cx="1183275" cy="1162618"/>
            <a:chOff x="1667913" y="796830"/>
            <a:chExt cx="1183275" cy="496400"/>
          </a:xfrm>
        </p:grpSpPr>
        <p:sp>
          <p:nvSpPr>
            <p:cNvPr id="880" name="Google Shape;880;p56"/>
            <p:cNvSpPr/>
            <p:nvPr/>
          </p:nvSpPr>
          <p:spPr>
            <a:xfrm>
              <a:off x="2366713" y="796830"/>
              <a:ext cx="484475" cy="496400"/>
            </a:xfrm>
            <a:custGeom>
              <a:avLst/>
              <a:gdLst/>
              <a:ahLst/>
              <a:cxnLst/>
              <a:rect l="l" t="t" r="r" b="b"/>
              <a:pathLst>
                <a:path w="19379" h="19856" extrusionOk="0">
                  <a:moveTo>
                    <a:pt x="0" y="1373"/>
                  </a:moveTo>
                  <a:lnTo>
                    <a:pt x="2096" y="19856"/>
                  </a:lnTo>
                  <a:lnTo>
                    <a:pt x="19379" y="17117"/>
                  </a:lnTo>
                  <a:lnTo>
                    <a:pt x="19105" y="0"/>
                  </a:lnTo>
                  <a:close/>
                </a:path>
              </a:pathLst>
            </a:custGeom>
            <a:solidFill>
              <a:schemeClr val="accent2"/>
            </a:solidFill>
            <a:ln>
              <a:noFill/>
            </a:ln>
          </p:spPr>
        </p:sp>
        <p:sp>
          <p:nvSpPr>
            <p:cNvPr id="881" name="Google Shape;881;p56"/>
            <p:cNvSpPr/>
            <p:nvPr/>
          </p:nvSpPr>
          <p:spPr>
            <a:xfrm>
              <a:off x="1667913" y="819982"/>
              <a:ext cx="676425" cy="463925"/>
            </a:xfrm>
            <a:custGeom>
              <a:avLst/>
              <a:gdLst/>
              <a:ahLst/>
              <a:cxnLst/>
              <a:rect l="l" t="t" r="r" b="b"/>
              <a:pathLst>
                <a:path w="27057" h="18557" extrusionOk="0">
                  <a:moveTo>
                    <a:pt x="27057" y="18557"/>
                  </a:moveTo>
                  <a:lnTo>
                    <a:pt x="24970" y="447"/>
                  </a:lnTo>
                  <a:lnTo>
                    <a:pt x="0" y="0"/>
                  </a:lnTo>
                  <a:lnTo>
                    <a:pt x="745" y="17145"/>
                  </a:lnTo>
                  <a:close/>
                </a:path>
              </a:pathLst>
            </a:custGeom>
            <a:solidFill>
              <a:schemeClr val="lt2"/>
            </a:solidFill>
            <a:ln>
              <a:noFill/>
            </a:ln>
          </p:spPr>
        </p:sp>
      </p:grpSp>
      <p:grpSp>
        <p:nvGrpSpPr>
          <p:cNvPr id="882" name="Google Shape;882;p56"/>
          <p:cNvGrpSpPr/>
          <p:nvPr/>
        </p:nvGrpSpPr>
        <p:grpSpPr>
          <a:xfrm rot="-5400000" flipH="1">
            <a:off x="6743363" y="1861144"/>
            <a:ext cx="1183275" cy="1095115"/>
            <a:chOff x="1667913" y="794170"/>
            <a:chExt cx="1183275" cy="499050"/>
          </a:xfrm>
        </p:grpSpPr>
        <p:sp>
          <p:nvSpPr>
            <p:cNvPr id="883" name="Google Shape;883;p56"/>
            <p:cNvSpPr/>
            <p:nvPr/>
          </p:nvSpPr>
          <p:spPr>
            <a:xfrm>
              <a:off x="2348063" y="794170"/>
              <a:ext cx="503125" cy="499050"/>
            </a:xfrm>
            <a:custGeom>
              <a:avLst/>
              <a:gdLst/>
              <a:ahLst/>
              <a:cxnLst/>
              <a:rect l="l" t="t" r="r" b="b"/>
              <a:pathLst>
                <a:path w="20125" h="19962" extrusionOk="0">
                  <a:moveTo>
                    <a:pt x="0" y="0"/>
                  </a:moveTo>
                  <a:lnTo>
                    <a:pt x="2842" y="19962"/>
                  </a:lnTo>
                  <a:lnTo>
                    <a:pt x="20125" y="17223"/>
                  </a:lnTo>
                  <a:lnTo>
                    <a:pt x="19851" y="106"/>
                  </a:lnTo>
                  <a:close/>
                </a:path>
              </a:pathLst>
            </a:custGeom>
            <a:solidFill>
              <a:schemeClr val="lt2"/>
            </a:solidFill>
            <a:ln>
              <a:noFill/>
            </a:ln>
          </p:spPr>
        </p:sp>
        <p:sp>
          <p:nvSpPr>
            <p:cNvPr id="884" name="Google Shape;884;p56"/>
            <p:cNvSpPr/>
            <p:nvPr/>
          </p:nvSpPr>
          <p:spPr>
            <a:xfrm>
              <a:off x="1667913" y="794170"/>
              <a:ext cx="676425" cy="489725"/>
            </a:xfrm>
            <a:custGeom>
              <a:avLst/>
              <a:gdLst/>
              <a:ahLst/>
              <a:cxnLst/>
              <a:rect l="l" t="t" r="r" b="b"/>
              <a:pathLst>
                <a:path w="27057" h="19589" extrusionOk="0">
                  <a:moveTo>
                    <a:pt x="27057" y="19589"/>
                  </a:moveTo>
                  <a:lnTo>
                    <a:pt x="24225" y="0"/>
                  </a:lnTo>
                  <a:lnTo>
                    <a:pt x="0" y="1032"/>
                  </a:lnTo>
                  <a:lnTo>
                    <a:pt x="745" y="18178"/>
                  </a:lnTo>
                  <a:close/>
                </a:path>
              </a:pathLst>
            </a:custGeom>
            <a:solidFill>
              <a:schemeClr val="accent2"/>
            </a:solidFill>
            <a:ln>
              <a:noFill/>
            </a:ln>
          </p:spPr>
        </p:sp>
      </p:grpSp>
      <p:grpSp>
        <p:nvGrpSpPr>
          <p:cNvPr id="885" name="Google Shape;885;p56"/>
          <p:cNvGrpSpPr/>
          <p:nvPr/>
        </p:nvGrpSpPr>
        <p:grpSpPr>
          <a:xfrm rot="5400000">
            <a:off x="1213721" y="1819350"/>
            <a:ext cx="1183269" cy="1178690"/>
            <a:chOff x="1667923" y="789966"/>
            <a:chExt cx="1183269" cy="503262"/>
          </a:xfrm>
        </p:grpSpPr>
        <p:sp>
          <p:nvSpPr>
            <p:cNvPr id="886" name="Google Shape;886;p56"/>
            <p:cNvSpPr/>
            <p:nvPr/>
          </p:nvSpPr>
          <p:spPr>
            <a:xfrm>
              <a:off x="2419107" y="796828"/>
              <a:ext cx="432085" cy="496400"/>
            </a:xfrm>
            <a:custGeom>
              <a:avLst/>
              <a:gdLst/>
              <a:ahLst/>
              <a:cxnLst/>
              <a:rect l="l" t="t" r="r" b="b"/>
              <a:pathLst>
                <a:path w="43133" h="19856" extrusionOk="0">
                  <a:moveTo>
                    <a:pt x="2738" y="0"/>
                  </a:moveTo>
                  <a:lnTo>
                    <a:pt x="0" y="19856"/>
                  </a:lnTo>
                  <a:lnTo>
                    <a:pt x="43133" y="17117"/>
                  </a:lnTo>
                  <a:lnTo>
                    <a:pt x="42449" y="0"/>
                  </a:lnTo>
                  <a:close/>
                </a:path>
              </a:pathLst>
            </a:custGeom>
            <a:solidFill>
              <a:schemeClr val="lt2"/>
            </a:solidFill>
            <a:ln>
              <a:noFill/>
            </a:ln>
          </p:spPr>
        </p:sp>
        <p:sp>
          <p:nvSpPr>
            <p:cNvPr id="887" name="Google Shape;887;p56"/>
            <p:cNvSpPr/>
            <p:nvPr/>
          </p:nvSpPr>
          <p:spPr>
            <a:xfrm>
              <a:off x="1667923" y="789966"/>
              <a:ext cx="698775" cy="493925"/>
            </a:xfrm>
            <a:custGeom>
              <a:avLst/>
              <a:gdLst/>
              <a:ahLst/>
              <a:cxnLst/>
              <a:rect l="l" t="t" r="r" b="b"/>
              <a:pathLst>
                <a:path w="27951" h="19757" extrusionOk="0">
                  <a:moveTo>
                    <a:pt x="27057" y="19757"/>
                  </a:moveTo>
                  <a:lnTo>
                    <a:pt x="27951" y="0"/>
                  </a:lnTo>
                  <a:lnTo>
                    <a:pt x="0" y="1200"/>
                  </a:lnTo>
                  <a:lnTo>
                    <a:pt x="745" y="18346"/>
                  </a:lnTo>
                  <a:close/>
                </a:path>
              </a:pathLst>
            </a:custGeom>
            <a:solidFill>
              <a:schemeClr val="accent2"/>
            </a:solidFill>
            <a:ln>
              <a:noFill/>
            </a:ln>
          </p:spPr>
        </p:sp>
      </p:grpSp>
      <p:sp>
        <p:nvSpPr>
          <p:cNvPr id="888" name="Google Shape;888;p56"/>
          <p:cNvSpPr txBox="1">
            <a:spLocks noGrp="1"/>
          </p:cNvSpPr>
          <p:nvPr>
            <p:ph type="title"/>
          </p:nvPr>
        </p:nvSpPr>
        <p:spPr>
          <a:xfrm>
            <a:off x="716700" y="3140100"/>
            <a:ext cx="21831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Advertising</a:t>
            </a:r>
            <a:endParaRPr/>
          </a:p>
        </p:txBody>
      </p:sp>
      <p:sp>
        <p:nvSpPr>
          <p:cNvPr id="889" name="Google Shape;889;p56"/>
          <p:cNvSpPr txBox="1">
            <a:spLocks noGrp="1"/>
          </p:cNvSpPr>
          <p:nvPr>
            <p:ph type="subTitle" idx="1"/>
          </p:nvPr>
        </p:nvSpPr>
        <p:spPr>
          <a:xfrm>
            <a:off x="716700" y="3392950"/>
            <a:ext cx="2183100" cy="95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a:t>
            </a:r>
            <a:endParaRPr/>
          </a:p>
        </p:txBody>
      </p:sp>
      <p:sp>
        <p:nvSpPr>
          <p:cNvPr id="890" name="Google Shape;890;p56"/>
          <p:cNvSpPr txBox="1">
            <a:spLocks noGrp="1"/>
          </p:cNvSpPr>
          <p:nvPr>
            <p:ph type="title" idx="6"/>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Advertising and Promotion</a:t>
            </a:r>
            <a:endParaRPr/>
          </a:p>
        </p:txBody>
      </p:sp>
      <p:sp>
        <p:nvSpPr>
          <p:cNvPr id="891" name="Google Shape;891;p56"/>
          <p:cNvSpPr txBox="1">
            <a:spLocks noGrp="1"/>
          </p:cNvSpPr>
          <p:nvPr>
            <p:ph type="subTitle" idx="2"/>
          </p:nvPr>
        </p:nvSpPr>
        <p:spPr>
          <a:xfrm>
            <a:off x="3476250" y="3392950"/>
            <a:ext cx="2183100" cy="95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a:t>
            </a:r>
            <a:br>
              <a:rPr lang="en"/>
            </a:br>
            <a:r>
              <a:rPr lang="en"/>
              <a:t>It’s terribly hot</a:t>
            </a:r>
            <a:endParaRPr/>
          </a:p>
        </p:txBody>
      </p:sp>
      <p:sp>
        <p:nvSpPr>
          <p:cNvPr id="892" name="Google Shape;892;p56"/>
          <p:cNvSpPr txBox="1">
            <a:spLocks noGrp="1"/>
          </p:cNvSpPr>
          <p:nvPr>
            <p:ph type="title" idx="7"/>
          </p:nvPr>
        </p:nvSpPr>
        <p:spPr>
          <a:xfrm>
            <a:off x="1411950" y="2659794"/>
            <a:ext cx="7926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893" name="Google Shape;893;p56"/>
          <p:cNvSpPr txBox="1">
            <a:spLocks noGrp="1"/>
          </p:cNvSpPr>
          <p:nvPr>
            <p:ph type="subTitle" idx="3"/>
          </p:nvPr>
        </p:nvSpPr>
        <p:spPr>
          <a:xfrm>
            <a:off x="6243450" y="3392950"/>
            <a:ext cx="2183100" cy="95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The planet is full of </a:t>
            </a:r>
            <a:br>
              <a:rPr lang="en"/>
            </a:br>
            <a:r>
              <a:rPr lang="en"/>
              <a:t>iron oxide dust</a:t>
            </a:r>
            <a:endParaRPr/>
          </a:p>
        </p:txBody>
      </p:sp>
      <p:sp>
        <p:nvSpPr>
          <p:cNvPr id="894" name="Google Shape;894;p56"/>
          <p:cNvSpPr txBox="1">
            <a:spLocks noGrp="1"/>
          </p:cNvSpPr>
          <p:nvPr>
            <p:ph type="title" idx="8"/>
          </p:nvPr>
        </p:nvSpPr>
        <p:spPr>
          <a:xfrm>
            <a:off x="4171500" y="2659794"/>
            <a:ext cx="7926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895" name="Google Shape;895;p56"/>
          <p:cNvSpPr txBox="1">
            <a:spLocks noGrp="1"/>
          </p:cNvSpPr>
          <p:nvPr>
            <p:ph type="title" idx="4"/>
          </p:nvPr>
        </p:nvSpPr>
        <p:spPr>
          <a:xfrm>
            <a:off x="3476250" y="3140100"/>
            <a:ext cx="21831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a:t>
            </a:r>
            <a:endParaRPr/>
          </a:p>
        </p:txBody>
      </p:sp>
      <p:sp>
        <p:nvSpPr>
          <p:cNvPr id="896" name="Google Shape;896;p56"/>
          <p:cNvSpPr txBox="1">
            <a:spLocks noGrp="1"/>
          </p:cNvSpPr>
          <p:nvPr>
            <p:ph type="title" idx="5"/>
          </p:nvPr>
        </p:nvSpPr>
        <p:spPr>
          <a:xfrm>
            <a:off x="6243450" y="3140100"/>
            <a:ext cx="21831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Online</a:t>
            </a:r>
            <a:endParaRPr/>
          </a:p>
        </p:txBody>
      </p:sp>
      <p:sp>
        <p:nvSpPr>
          <p:cNvPr id="897" name="Google Shape;897;p56"/>
          <p:cNvSpPr txBox="1">
            <a:spLocks noGrp="1"/>
          </p:cNvSpPr>
          <p:nvPr>
            <p:ph type="title" idx="9"/>
          </p:nvPr>
        </p:nvSpPr>
        <p:spPr>
          <a:xfrm>
            <a:off x="6938700" y="2659794"/>
            <a:ext cx="7926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grpSp>
        <p:nvGrpSpPr>
          <p:cNvPr id="898" name="Google Shape;898;p56"/>
          <p:cNvGrpSpPr/>
          <p:nvPr/>
        </p:nvGrpSpPr>
        <p:grpSpPr>
          <a:xfrm>
            <a:off x="1641448" y="2023660"/>
            <a:ext cx="340204" cy="298116"/>
            <a:chOff x="899850" y="871450"/>
            <a:chExt cx="483175" cy="423400"/>
          </a:xfrm>
        </p:grpSpPr>
        <p:sp>
          <p:nvSpPr>
            <p:cNvPr id="899" name="Google Shape;899;p56"/>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0" name="Google Shape;900;p56"/>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1" name="Google Shape;901;p56"/>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2" name="Google Shape;902;p56"/>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3" name="Google Shape;903;p56"/>
          <p:cNvGrpSpPr/>
          <p:nvPr/>
        </p:nvGrpSpPr>
        <p:grpSpPr>
          <a:xfrm>
            <a:off x="4392585" y="1981889"/>
            <a:ext cx="350431" cy="339887"/>
            <a:chOff x="3270675" y="841800"/>
            <a:chExt cx="497700" cy="482725"/>
          </a:xfrm>
        </p:grpSpPr>
        <p:sp>
          <p:nvSpPr>
            <p:cNvPr id="904" name="Google Shape;904;p56"/>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5" name="Google Shape;905;p56"/>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6" name="Google Shape;906;p56"/>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07" name="Google Shape;907;p56"/>
          <p:cNvGrpSpPr/>
          <p:nvPr/>
        </p:nvGrpSpPr>
        <p:grpSpPr>
          <a:xfrm>
            <a:off x="7185907" y="1982523"/>
            <a:ext cx="298186" cy="339253"/>
            <a:chOff x="6264525" y="842250"/>
            <a:chExt cx="423500" cy="481825"/>
          </a:xfrm>
        </p:grpSpPr>
        <p:sp>
          <p:nvSpPr>
            <p:cNvPr id="908" name="Google Shape;908;p56"/>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09" name="Google Shape;909;p56"/>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0" name="Google Shape;910;p56"/>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1" name="Google Shape;911;p56"/>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2" name="Google Shape;912;p56"/>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3" name="Google Shape;913;p56"/>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4" name="Google Shape;914;p56"/>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pic>
        <p:nvPicPr>
          <p:cNvPr id="919" name="Google Shape;919;p57"/>
          <p:cNvPicPr preferRelativeResize="0"/>
          <p:nvPr/>
        </p:nvPicPr>
        <p:blipFill rotWithShape="1">
          <a:blip r:embed="rId3">
            <a:alphaModFix/>
          </a:blip>
          <a:srcRect l="1948" t="24294" r="1601" b="5471"/>
          <a:stretch/>
        </p:blipFill>
        <p:spPr>
          <a:xfrm rot="-119996">
            <a:off x="842273" y="1989016"/>
            <a:ext cx="7459454" cy="3621542"/>
          </a:xfrm>
          <a:prstGeom prst="rect">
            <a:avLst/>
          </a:prstGeom>
          <a:noFill/>
          <a:ln>
            <a:noFill/>
          </a:ln>
        </p:spPr>
      </p:pic>
      <p:grpSp>
        <p:nvGrpSpPr>
          <p:cNvPr id="920" name="Google Shape;920;p57"/>
          <p:cNvGrpSpPr/>
          <p:nvPr/>
        </p:nvGrpSpPr>
        <p:grpSpPr>
          <a:xfrm rot="10251456" flipH="1">
            <a:off x="1068064" y="-844086"/>
            <a:ext cx="7017191" cy="4168313"/>
            <a:chOff x="3521578" y="-266433"/>
            <a:chExt cx="6288507" cy="3735464"/>
          </a:xfrm>
        </p:grpSpPr>
        <p:sp>
          <p:nvSpPr>
            <p:cNvPr id="921" name="Google Shape;921;p57"/>
            <p:cNvSpPr/>
            <p:nvPr/>
          </p:nvSpPr>
          <p:spPr>
            <a:xfrm>
              <a:off x="3701134" y="-139026"/>
              <a:ext cx="6108950" cy="3583700"/>
            </a:xfrm>
            <a:custGeom>
              <a:avLst/>
              <a:gdLst/>
              <a:ahLst/>
              <a:cxnLst/>
              <a:rect l="l" t="t" r="r" b="b"/>
              <a:pathLst>
                <a:path w="244358" h="143348" extrusionOk="0">
                  <a:moveTo>
                    <a:pt x="14585" y="143348"/>
                  </a:moveTo>
                  <a:lnTo>
                    <a:pt x="244358" y="105677"/>
                  </a:lnTo>
                  <a:lnTo>
                    <a:pt x="222127" y="0"/>
                  </a:lnTo>
                  <a:lnTo>
                    <a:pt x="0" y="70746"/>
                  </a:lnTo>
                  <a:close/>
                </a:path>
              </a:pathLst>
            </a:custGeom>
            <a:solidFill>
              <a:schemeClr val="accent3"/>
            </a:solidFill>
            <a:ln>
              <a:noFill/>
            </a:ln>
          </p:spPr>
        </p:sp>
        <p:sp>
          <p:nvSpPr>
            <p:cNvPr id="922" name="Google Shape;922;p57"/>
            <p:cNvSpPr/>
            <p:nvPr/>
          </p:nvSpPr>
          <p:spPr>
            <a:xfrm>
              <a:off x="3748069" y="2431581"/>
              <a:ext cx="248800" cy="1037450"/>
            </a:xfrm>
            <a:custGeom>
              <a:avLst/>
              <a:gdLst/>
              <a:ahLst/>
              <a:cxnLst/>
              <a:rect l="l" t="t" r="r" b="b"/>
              <a:pathLst>
                <a:path w="9952" h="41498" extrusionOk="0">
                  <a:moveTo>
                    <a:pt x="1952" y="0"/>
                  </a:moveTo>
                  <a:lnTo>
                    <a:pt x="0" y="41498"/>
                  </a:lnTo>
                  <a:lnTo>
                    <a:pt x="9952" y="40672"/>
                  </a:lnTo>
                  <a:close/>
                </a:path>
              </a:pathLst>
            </a:custGeom>
            <a:solidFill>
              <a:schemeClr val="accent1"/>
            </a:solidFill>
            <a:ln>
              <a:noFill/>
            </a:ln>
          </p:spPr>
        </p:sp>
        <p:sp>
          <p:nvSpPr>
            <p:cNvPr id="923" name="Google Shape;923;p57"/>
            <p:cNvSpPr/>
            <p:nvPr/>
          </p:nvSpPr>
          <p:spPr>
            <a:xfrm>
              <a:off x="9326620" y="-266433"/>
              <a:ext cx="381100" cy="1323175"/>
            </a:xfrm>
            <a:custGeom>
              <a:avLst/>
              <a:gdLst/>
              <a:ahLst/>
              <a:cxnLst/>
              <a:rect l="l" t="t" r="r" b="b"/>
              <a:pathLst>
                <a:path w="15244" h="52927" extrusionOk="0">
                  <a:moveTo>
                    <a:pt x="10005" y="52927"/>
                  </a:moveTo>
                  <a:lnTo>
                    <a:pt x="15244" y="0"/>
                  </a:lnTo>
                  <a:lnTo>
                    <a:pt x="0" y="4255"/>
                  </a:lnTo>
                  <a:close/>
                </a:path>
              </a:pathLst>
            </a:custGeom>
            <a:solidFill>
              <a:schemeClr val="accent2"/>
            </a:solidFill>
            <a:ln>
              <a:noFill/>
            </a:ln>
          </p:spPr>
        </p:sp>
        <p:sp>
          <p:nvSpPr>
            <p:cNvPr id="924" name="Google Shape;924;p57"/>
            <p:cNvSpPr/>
            <p:nvPr/>
          </p:nvSpPr>
          <p:spPr>
            <a:xfrm>
              <a:off x="3521578" y="645269"/>
              <a:ext cx="2526051" cy="917111"/>
            </a:xfrm>
            <a:custGeom>
              <a:avLst/>
              <a:gdLst/>
              <a:ahLst/>
              <a:cxnLst/>
              <a:rect l="l" t="t" r="r" b="b"/>
              <a:pathLst>
                <a:path w="113149" h="41080" extrusionOk="0">
                  <a:moveTo>
                    <a:pt x="0" y="0"/>
                  </a:moveTo>
                  <a:lnTo>
                    <a:pt x="7531" y="41080"/>
                  </a:lnTo>
                  <a:lnTo>
                    <a:pt x="113149" y="7809"/>
                  </a:lnTo>
                  <a:close/>
                </a:path>
              </a:pathLst>
            </a:custGeom>
            <a:solidFill>
              <a:schemeClr val="accent1"/>
            </a:solidFill>
            <a:ln>
              <a:noFill/>
            </a:ln>
          </p:spPr>
        </p:sp>
      </p:grpSp>
      <p:sp>
        <p:nvSpPr>
          <p:cNvPr id="925" name="Google Shape;925;p57"/>
          <p:cNvSpPr txBox="1">
            <a:spLocks noGrp="1"/>
          </p:cNvSpPr>
          <p:nvPr>
            <p:ph type="title"/>
          </p:nvPr>
        </p:nvSpPr>
        <p:spPr>
          <a:xfrm flipH="1">
            <a:off x="1378775" y="387600"/>
            <a:ext cx="6386700" cy="10626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t>Management Plan</a:t>
            </a:r>
            <a:endParaRPr/>
          </a:p>
        </p:txBody>
      </p:sp>
      <p:sp>
        <p:nvSpPr>
          <p:cNvPr id="926" name="Google Shape;926;p57"/>
          <p:cNvSpPr txBox="1">
            <a:spLocks noGrp="1"/>
          </p:cNvSpPr>
          <p:nvPr>
            <p:ph type="title" idx="2"/>
          </p:nvPr>
        </p:nvSpPr>
        <p:spPr>
          <a:xfrm flipH="1">
            <a:off x="1213300" y="1854275"/>
            <a:ext cx="1097700" cy="96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a:t>4</a:t>
            </a:r>
            <a:endParaRPr sz="5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6"/>
          <p:cNvSpPr txBox="1">
            <a:spLocks noGrp="1"/>
          </p:cNvSpPr>
          <p:nvPr>
            <p:ph type="subTitle" idx="1"/>
          </p:nvPr>
        </p:nvSpPr>
        <p:spPr>
          <a:xfrm>
            <a:off x="516467" y="1419858"/>
            <a:ext cx="3377512" cy="1614000"/>
          </a:xfrm>
          <a:prstGeom prst="rect">
            <a:avLst/>
          </a:prstGeom>
        </p:spPr>
        <p:txBody>
          <a:bodyPr spcFirstLastPara="1" wrap="square" lIns="91425" tIns="91425" rIns="91425" bIns="91425" anchor="ctr" anchorCtr="0">
            <a:noAutofit/>
          </a:bodyPr>
          <a:lstStyle/>
          <a:p>
            <a:pPr marL="457200" lvl="0" indent="-330200" algn="l" rtl="0">
              <a:spcBef>
                <a:spcPts val="0"/>
              </a:spcBef>
              <a:spcAft>
                <a:spcPts val="0"/>
              </a:spcAft>
              <a:buSzPts val="1600"/>
              <a:buChar char="●"/>
            </a:pPr>
            <a:r>
              <a:rPr lang="en" dirty="0">
                <a:latin typeface="+mn-lt"/>
              </a:rPr>
              <a:t>When is the balance time to visit and renting not too high</a:t>
            </a:r>
          </a:p>
          <a:p>
            <a:pPr marL="127000" lvl="0" indent="0" algn="l" rtl="0">
              <a:spcBef>
                <a:spcPts val="0"/>
              </a:spcBef>
              <a:spcAft>
                <a:spcPts val="0"/>
              </a:spcAft>
              <a:buSzPts val="1600"/>
            </a:pPr>
            <a:r>
              <a:rPr lang="en" dirty="0">
                <a:latin typeface="+mn-lt"/>
              </a:rPr>
              <a:t>(từ tháng 7-9) </a:t>
            </a:r>
            <a:endParaRPr dirty="0">
              <a:latin typeface="+mn-lt"/>
            </a:endParaRPr>
          </a:p>
        </p:txBody>
      </p:sp>
      <p:sp>
        <p:nvSpPr>
          <p:cNvPr id="355" name="Google Shape;355;p36"/>
          <p:cNvSpPr txBox="1">
            <a:spLocks noGrp="1"/>
          </p:cNvSpPr>
          <p:nvPr>
            <p:ph type="title"/>
          </p:nvPr>
        </p:nvSpPr>
        <p:spPr>
          <a:xfrm>
            <a:off x="681055" y="511999"/>
            <a:ext cx="3217200" cy="115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When &amp; Where</a:t>
            </a:r>
            <a:endParaRPr dirty="0"/>
          </a:p>
        </p:txBody>
      </p:sp>
      <p:pic>
        <p:nvPicPr>
          <p:cNvPr id="356" name="Google Shape;356;p36"/>
          <p:cNvPicPr preferRelativeResize="0"/>
          <p:nvPr/>
        </p:nvPicPr>
        <p:blipFill>
          <a:blip r:embed="rId3"/>
          <a:srcRect l="14895" r="14895"/>
          <a:stretch/>
        </p:blipFill>
        <p:spPr>
          <a:xfrm rot="95461" flipH="1">
            <a:off x="4562187" y="915469"/>
            <a:ext cx="3851999" cy="3607301"/>
          </a:xfrm>
          <a:prstGeom prst="rect">
            <a:avLst/>
          </a:prstGeom>
          <a:noFill/>
          <a:ln>
            <a:noFill/>
          </a:ln>
        </p:spPr>
      </p:pic>
      <p:sp>
        <p:nvSpPr>
          <p:cNvPr id="357" name="Google Shape;357;p36"/>
          <p:cNvSpPr/>
          <p:nvPr/>
        </p:nvSpPr>
        <p:spPr>
          <a:xfrm rot="95423">
            <a:off x="5703597" y="625323"/>
            <a:ext cx="2765630" cy="243431"/>
          </a:xfrm>
          <a:custGeom>
            <a:avLst/>
            <a:gdLst/>
            <a:ahLst/>
            <a:cxnLst/>
            <a:rect l="l" t="t" r="r" b="b"/>
            <a:pathLst>
              <a:path w="57930" h="5099" extrusionOk="0">
                <a:moveTo>
                  <a:pt x="57930" y="5099"/>
                </a:moveTo>
                <a:lnTo>
                  <a:pt x="0" y="5066"/>
                </a:lnTo>
                <a:lnTo>
                  <a:pt x="1165" y="0"/>
                </a:lnTo>
                <a:close/>
              </a:path>
            </a:pathLst>
          </a:custGeom>
          <a:solidFill>
            <a:schemeClr val="accent1"/>
          </a:solidFill>
          <a:ln>
            <a:noFill/>
          </a:ln>
        </p:spPr>
      </p:sp>
      <p:sp>
        <p:nvSpPr>
          <p:cNvPr id="358" name="Google Shape;358;p36"/>
          <p:cNvSpPr/>
          <p:nvPr/>
        </p:nvSpPr>
        <p:spPr>
          <a:xfrm rot="5525853">
            <a:off x="7852452" y="3733090"/>
            <a:ext cx="1448207" cy="239865"/>
          </a:xfrm>
          <a:custGeom>
            <a:avLst/>
            <a:gdLst/>
            <a:ahLst/>
            <a:cxnLst/>
            <a:rect l="l" t="t" r="r" b="b"/>
            <a:pathLst>
              <a:path w="57930" h="5099" extrusionOk="0">
                <a:moveTo>
                  <a:pt x="57930" y="5099"/>
                </a:moveTo>
                <a:lnTo>
                  <a:pt x="0" y="5066"/>
                </a:lnTo>
                <a:lnTo>
                  <a:pt x="1165" y="0"/>
                </a:lnTo>
                <a:close/>
              </a:path>
            </a:pathLst>
          </a:custGeom>
          <a:solidFill>
            <a:schemeClr val="accent2"/>
          </a:solidFill>
          <a:ln>
            <a:noFill/>
          </a:ln>
        </p:spPr>
      </p:sp>
      <p:sp>
        <p:nvSpPr>
          <p:cNvPr id="3" name="TextBox 2">
            <a:extLst>
              <a:ext uri="{FF2B5EF4-FFF2-40B4-BE49-F238E27FC236}">
                <a16:creationId xmlns:a16="http://schemas.microsoft.com/office/drawing/2014/main" id="{5533EE59-8AE8-189C-7D95-AA29EFB11072}"/>
              </a:ext>
            </a:extLst>
          </p:cNvPr>
          <p:cNvSpPr txBox="1"/>
          <p:nvPr/>
        </p:nvSpPr>
        <p:spPr>
          <a:xfrm>
            <a:off x="516467" y="2843351"/>
            <a:ext cx="3950671" cy="10064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indent="-330200">
              <a:buClr>
                <a:schemeClr val="dk1"/>
              </a:buClr>
              <a:buSzPts val="1600"/>
              <a:buFont typeface="Livvic"/>
              <a:buChar char="●"/>
              <a:defRPr sz="1600">
                <a:solidFill>
                  <a:schemeClr val="dk1"/>
                </a:solidFill>
                <a:latin typeface="Livvic"/>
                <a:ea typeface="Livvic"/>
                <a:cs typeface="Livvic"/>
                <a:sym typeface="Livvic"/>
              </a:defRPr>
            </a:lvl1pPr>
            <a:lvl2pPr marL="914400" indent="-330200">
              <a:buClr>
                <a:schemeClr val="dk1"/>
              </a:buClr>
              <a:buSzPts val="1800"/>
              <a:buFont typeface="Livvic"/>
              <a:buNone/>
              <a:defRPr sz="1800">
                <a:solidFill>
                  <a:schemeClr val="dk1"/>
                </a:solidFill>
                <a:latin typeface="Livvic"/>
                <a:ea typeface="Livvic"/>
                <a:cs typeface="Livvic"/>
                <a:sym typeface="Livvic"/>
              </a:defRPr>
            </a:lvl2pPr>
            <a:lvl3pPr marL="1371600" indent="-330200">
              <a:buClr>
                <a:schemeClr val="dk1"/>
              </a:buClr>
              <a:buSzPts val="1800"/>
              <a:buFont typeface="Livvic"/>
              <a:buNone/>
              <a:defRPr sz="1800">
                <a:solidFill>
                  <a:schemeClr val="dk1"/>
                </a:solidFill>
                <a:latin typeface="Livvic"/>
                <a:ea typeface="Livvic"/>
                <a:cs typeface="Livvic"/>
                <a:sym typeface="Livvic"/>
              </a:defRPr>
            </a:lvl3pPr>
            <a:lvl4pPr marL="1828800" indent="-330200">
              <a:buClr>
                <a:schemeClr val="dk1"/>
              </a:buClr>
              <a:buSzPts val="1800"/>
              <a:buFont typeface="Livvic"/>
              <a:buNone/>
              <a:defRPr sz="1800">
                <a:solidFill>
                  <a:schemeClr val="dk1"/>
                </a:solidFill>
                <a:latin typeface="Livvic"/>
                <a:ea typeface="Livvic"/>
                <a:cs typeface="Livvic"/>
                <a:sym typeface="Livvic"/>
              </a:defRPr>
            </a:lvl4pPr>
            <a:lvl5pPr marL="2286000" indent="-330200">
              <a:buClr>
                <a:schemeClr val="dk1"/>
              </a:buClr>
              <a:buSzPts val="1800"/>
              <a:buFont typeface="Livvic"/>
              <a:buNone/>
              <a:defRPr sz="1800">
                <a:solidFill>
                  <a:schemeClr val="dk1"/>
                </a:solidFill>
                <a:latin typeface="Livvic"/>
                <a:ea typeface="Livvic"/>
                <a:cs typeface="Livvic"/>
                <a:sym typeface="Livvic"/>
              </a:defRPr>
            </a:lvl5pPr>
            <a:lvl6pPr marL="2743200" indent="-330200">
              <a:buClr>
                <a:schemeClr val="dk1"/>
              </a:buClr>
              <a:buSzPts val="1800"/>
              <a:buFont typeface="Livvic"/>
              <a:buNone/>
              <a:defRPr sz="1800">
                <a:solidFill>
                  <a:schemeClr val="dk1"/>
                </a:solidFill>
                <a:latin typeface="Livvic"/>
                <a:ea typeface="Livvic"/>
                <a:cs typeface="Livvic"/>
                <a:sym typeface="Livvic"/>
              </a:defRPr>
            </a:lvl6pPr>
            <a:lvl7pPr marL="3200400" indent="-330200">
              <a:buClr>
                <a:schemeClr val="dk1"/>
              </a:buClr>
              <a:buSzPts val="1800"/>
              <a:buFont typeface="Livvic"/>
              <a:buNone/>
              <a:defRPr sz="1800">
                <a:solidFill>
                  <a:schemeClr val="dk1"/>
                </a:solidFill>
                <a:latin typeface="Livvic"/>
                <a:ea typeface="Livvic"/>
                <a:cs typeface="Livvic"/>
                <a:sym typeface="Livvic"/>
              </a:defRPr>
            </a:lvl7pPr>
            <a:lvl8pPr marL="3657600" indent="-330200">
              <a:buClr>
                <a:schemeClr val="dk1"/>
              </a:buClr>
              <a:buSzPts val="1800"/>
              <a:buFont typeface="Livvic"/>
              <a:buNone/>
              <a:defRPr sz="1800">
                <a:solidFill>
                  <a:schemeClr val="dk1"/>
                </a:solidFill>
                <a:latin typeface="Livvic"/>
                <a:ea typeface="Livvic"/>
                <a:cs typeface="Livvic"/>
                <a:sym typeface="Livvic"/>
              </a:defRPr>
            </a:lvl8pPr>
            <a:lvl9pPr marL="4114800" indent="-330200">
              <a:buClr>
                <a:schemeClr val="dk1"/>
              </a:buClr>
              <a:buSzPts val="1800"/>
              <a:buFont typeface="Livvic"/>
              <a:buNone/>
              <a:defRPr sz="1800">
                <a:solidFill>
                  <a:schemeClr val="dk1"/>
                </a:solidFill>
                <a:latin typeface="Livvic"/>
                <a:ea typeface="Livvic"/>
                <a:cs typeface="Livvic"/>
                <a:sym typeface="Livvic"/>
              </a:defRPr>
            </a:lvl9pPr>
          </a:lstStyle>
          <a:p>
            <a:r>
              <a:rPr lang="en-US" dirty="0">
                <a:latin typeface="+mn-lt"/>
              </a:rPr>
              <a:t>Where is the convenient of transportation and entertainment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58"/>
          <p:cNvSpPr txBox="1">
            <a:spLocks noGrp="1"/>
          </p:cNvSpPr>
          <p:nvPr>
            <p:ph type="title" idx="6"/>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932" name="Google Shape;932;p58"/>
          <p:cNvSpPr txBox="1">
            <a:spLocks noGrp="1"/>
          </p:cNvSpPr>
          <p:nvPr>
            <p:ph type="title"/>
          </p:nvPr>
        </p:nvSpPr>
        <p:spPr>
          <a:xfrm>
            <a:off x="869100" y="3357863"/>
            <a:ext cx="21831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James Price </a:t>
            </a:r>
            <a:endParaRPr/>
          </a:p>
        </p:txBody>
      </p:sp>
      <p:sp>
        <p:nvSpPr>
          <p:cNvPr id="933" name="Google Shape;933;p58"/>
          <p:cNvSpPr txBox="1">
            <a:spLocks noGrp="1"/>
          </p:cNvSpPr>
          <p:nvPr>
            <p:ph type="subTitle" idx="1"/>
          </p:nvPr>
        </p:nvSpPr>
        <p:spPr>
          <a:xfrm>
            <a:off x="869100" y="3610713"/>
            <a:ext cx="2183100" cy="95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 one</a:t>
            </a:r>
            <a:endParaRPr/>
          </a:p>
        </p:txBody>
      </p:sp>
      <p:sp>
        <p:nvSpPr>
          <p:cNvPr id="934" name="Google Shape;934;p58"/>
          <p:cNvSpPr txBox="1">
            <a:spLocks noGrp="1"/>
          </p:cNvSpPr>
          <p:nvPr>
            <p:ph type="subTitle" idx="2"/>
          </p:nvPr>
        </p:nvSpPr>
        <p:spPr>
          <a:xfrm>
            <a:off x="3476250" y="3610713"/>
            <a:ext cx="2183100" cy="95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 one</a:t>
            </a:r>
            <a:endParaRPr/>
          </a:p>
        </p:txBody>
      </p:sp>
      <p:sp>
        <p:nvSpPr>
          <p:cNvPr id="935" name="Google Shape;935;p58"/>
          <p:cNvSpPr txBox="1">
            <a:spLocks noGrp="1"/>
          </p:cNvSpPr>
          <p:nvPr>
            <p:ph type="subTitle" idx="3"/>
          </p:nvPr>
        </p:nvSpPr>
        <p:spPr>
          <a:xfrm>
            <a:off x="6091050" y="3610713"/>
            <a:ext cx="2183100" cy="95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 one</a:t>
            </a:r>
            <a:endParaRPr/>
          </a:p>
        </p:txBody>
      </p:sp>
      <p:sp>
        <p:nvSpPr>
          <p:cNvPr id="936" name="Google Shape;936;p58"/>
          <p:cNvSpPr txBox="1">
            <a:spLocks noGrp="1"/>
          </p:cNvSpPr>
          <p:nvPr>
            <p:ph type="title" idx="4"/>
          </p:nvPr>
        </p:nvSpPr>
        <p:spPr>
          <a:xfrm>
            <a:off x="3476250" y="3357863"/>
            <a:ext cx="21831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Helena Doe</a:t>
            </a:r>
            <a:endParaRPr/>
          </a:p>
        </p:txBody>
      </p:sp>
      <p:sp>
        <p:nvSpPr>
          <p:cNvPr id="937" name="Google Shape;937;p58"/>
          <p:cNvSpPr txBox="1">
            <a:spLocks noGrp="1"/>
          </p:cNvSpPr>
          <p:nvPr>
            <p:ph type="title" idx="5"/>
          </p:nvPr>
        </p:nvSpPr>
        <p:spPr>
          <a:xfrm>
            <a:off x="6091050" y="3357863"/>
            <a:ext cx="21831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Mary Roe</a:t>
            </a:r>
            <a:endParaRPr/>
          </a:p>
        </p:txBody>
      </p:sp>
      <p:pic>
        <p:nvPicPr>
          <p:cNvPr id="938" name="Google Shape;938;p58"/>
          <p:cNvPicPr preferRelativeResize="0"/>
          <p:nvPr/>
        </p:nvPicPr>
        <p:blipFill rotWithShape="1">
          <a:blip r:embed="rId3">
            <a:alphaModFix/>
          </a:blip>
          <a:srcRect l="2917" t="5776" r="4180" b="7229"/>
          <a:stretch/>
        </p:blipFill>
        <p:spPr>
          <a:xfrm>
            <a:off x="1113571" y="1643624"/>
            <a:ext cx="1694158" cy="1586538"/>
          </a:xfrm>
          <a:prstGeom prst="rect">
            <a:avLst/>
          </a:prstGeom>
          <a:noFill/>
          <a:ln>
            <a:noFill/>
          </a:ln>
        </p:spPr>
      </p:pic>
      <p:grpSp>
        <p:nvGrpSpPr>
          <p:cNvPr id="939" name="Google Shape;939;p58"/>
          <p:cNvGrpSpPr/>
          <p:nvPr/>
        </p:nvGrpSpPr>
        <p:grpSpPr>
          <a:xfrm>
            <a:off x="1113571" y="1508989"/>
            <a:ext cx="1823667" cy="1721173"/>
            <a:chOff x="1524420" y="767954"/>
            <a:chExt cx="2129955" cy="2010246"/>
          </a:xfrm>
        </p:grpSpPr>
        <p:sp>
          <p:nvSpPr>
            <p:cNvPr id="940" name="Google Shape;940;p58"/>
            <p:cNvSpPr/>
            <p:nvPr/>
          </p:nvSpPr>
          <p:spPr>
            <a:xfrm flipH="1">
              <a:off x="1524420" y="767954"/>
              <a:ext cx="1420733" cy="125053"/>
            </a:xfrm>
            <a:custGeom>
              <a:avLst/>
              <a:gdLst/>
              <a:ahLst/>
              <a:cxnLst/>
              <a:rect l="l" t="t" r="r" b="b"/>
              <a:pathLst>
                <a:path w="57930" h="5099" extrusionOk="0">
                  <a:moveTo>
                    <a:pt x="57930" y="5099"/>
                  </a:moveTo>
                  <a:lnTo>
                    <a:pt x="0" y="5066"/>
                  </a:lnTo>
                  <a:lnTo>
                    <a:pt x="1165" y="0"/>
                  </a:lnTo>
                  <a:close/>
                </a:path>
              </a:pathLst>
            </a:custGeom>
            <a:solidFill>
              <a:schemeClr val="accent1"/>
            </a:solidFill>
            <a:ln>
              <a:noFill/>
            </a:ln>
          </p:spPr>
        </p:sp>
        <p:sp>
          <p:nvSpPr>
            <p:cNvPr id="941" name="Google Shape;941;p58"/>
            <p:cNvSpPr/>
            <p:nvPr/>
          </p:nvSpPr>
          <p:spPr>
            <a:xfrm>
              <a:off x="3537475" y="1865700"/>
              <a:ext cx="116900" cy="912500"/>
            </a:xfrm>
            <a:custGeom>
              <a:avLst/>
              <a:gdLst/>
              <a:ahLst/>
              <a:cxnLst/>
              <a:rect l="l" t="t" r="r" b="b"/>
              <a:pathLst>
                <a:path w="4676" h="36500" extrusionOk="0">
                  <a:moveTo>
                    <a:pt x="0" y="36500"/>
                  </a:moveTo>
                  <a:lnTo>
                    <a:pt x="397" y="0"/>
                  </a:lnTo>
                  <a:lnTo>
                    <a:pt x="4676" y="2267"/>
                  </a:lnTo>
                  <a:close/>
                </a:path>
              </a:pathLst>
            </a:custGeom>
            <a:solidFill>
              <a:schemeClr val="accent2"/>
            </a:solidFill>
            <a:ln>
              <a:noFill/>
            </a:ln>
          </p:spPr>
        </p:sp>
      </p:grpSp>
      <p:pic>
        <p:nvPicPr>
          <p:cNvPr id="942" name="Google Shape;942;p58"/>
          <p:cNvPicPr preferRelativeResize="0"/>
          <p:nvPr/>
        </p:nvPicPr>
        <p:blipFill rotWithShape="1">
          <a:blip r:embed="rId4">
            <a:alphaModFix/>
          </a:blip>
          <a:srcRect l="3613" t="9482" r="3483" b="3523"/>
          <a:stretch/>
        </p:blipFill>
        <p:spPr>
          <a:xfrm>
            <a:off x="3724546" y="1643624"/>
            <a:ext cx="1694158" cy="1586538"/>
          </a:xfrm>
          <a:prstGeom prst="rect">
            <a:avLst/>
          </a:prstGeom>
          <a:noFill/>
          <a:ln>
            <a:noFill/>
          </a:ln>
        </p:spPr>
      </p:pic>
      <p:pic>
        <p:nvPicPr>
          <p:cNvPr id="943" name="Google Shape;943;p58"/>
          <p:cNvPicPr preferRelativeResize="0"/>
          <p:nvPr/>
        </p:nvPicPr>
        <p:blipFill rotWithShape="1">
          <a:blip r:embed="rId5">
            <a:alphaModFix/>
          </a:blip>
          <a:srcRect l="8646" t="13902" r="9780" b="9708"/>
          <a:stretch/>
        </p:blipFill>
        <p:spPr>
          <a:xfrm>
            <a:off x="6335521" y="1643624"/>
            <a:ext cx="1694158" cy="1586538"/>
          </a:xfrm>
          <a:prstGeom prst="rect">
            <a:avLst/>
          </a:prstGeom>
          <a:noFill/>
          <a:ln>
            <a:noFill/>
          </a:ln>
        </p:spPr>
      </p:pic>
      <p:grpSp>
        <p:nvGrpSpPr>
          <p:cNvPr id="944" name="Google Shape;944;p58"/>
          <p:cNvGrpSpPr/>
          <p:nvPr/>
        </p:nvGrpSpPr>
        <p:grpSpPr>
          <a:xfrm>
            <a:off x="3550125" y="1508989"/>
            <a:ext cx="1868579" cy="1721177"/>
            <a:chOff x="3550125" y="1491873"/>
            <a:chExt cx="1868579" cy="1721177"/>
          </a:xfrm>
        </p:grpSpPr>
        <p:sp>
          <p:nvSpPr>
            <p:cNvPr id="945" name="Google Shape;945;p58"/>
            <p:cNvSpPr/>
            <p:nvPr/>
          </p:nvSpPr>
          <p:spPr>
            <a:xfrm>
              <a:off x="3550125" y="1807675"/>
              <a:ext cx="133350" cy="1405375"/>
            </a:xfrm>
            <a:custGeom>
              <a:avLst/>
              <a:gdLst/>
              <a:ahLst/>
              <a:cxnLst/>
              <a:rect l="l" t="t" r="r" b="b"/>
              <a:pathLst>
                <a:path w="5334" h="56215" extrusionOk="0">
                  <a:moveTo>
                    <a:pt x="5334" y="56215"/>
                  </a:moveTo>
                  <a:lnTo>
                    <a:pt x="5306" y="7559"/>
                  </a:lnTo>
                  <a:lnTo>
                    <a:pt x="0" y="0"/>
                  </a:lnTo>
                  <a:close/>
                </a:path>
              </a:pathLst>
            </a:custGeom>
            <a:solidFill>
              <a:schemeClr val="accent1"/>
            </a:solidFill>
            <a:ln>
              <a:noFill/>
            </a:ln>
          </p:spPr>
        </p:sp>
        <p:sp>
          <p:nvSpPr>
            <p:cNvPr id="946" name="Google Shape;946;p58"/>
            <p:cNvSpPr/>
            <p:nvPr/>
          </p:nvSpPr>
          <p:spPr>
            <a:xfrm rot="-5400000">
              <a:off x="4978018" y="1151277"/>
              <a:ext cx="100090" cy="781282"/>
            </a:xfrm>
            <a:custGeom>
              <a:avLst/>
              <a:gdLst/>
              <a:ahLst/>
              <a:cxnLst/>
              <a:rect l="l" t="t" r="r" b="b"/>
              <a:pathLst>
                <a:path w="4676" h="36500" extrusionOk="0">
                  <a:moveTo>
                    <a:pt x="0" y="36500"/>
                  </a:moveTo>
                  <a:lnTo>
                    <a:pt x="397" y="0"/>
                  </a:lnTo>
                  <a:lnTo>
                    <a:pt x="4676" y="2267"/>
                  </a:lnTo>
                  <a:close/>
                </a:path>
              </a:pathLst>
            </a:custGeom>
            <a:solidFill>
              <a:schemeClr val="accent2"/>
            </a:solidFill>
            <a:ln>
              <a:noFill/>
            </a:ln>
          </p:spPr>
        </p:sp>
      </p:grpSp>
      <p:grpSp>
        <p:nvGrpSpPr>
          <p:cNvPr id="947" name="Google Shape;947;p58"/>
          <p:cNvGrpSpPr/>
          <p:nvPr/>
        </p:nvGrpSpPr>
        <p:grpSpPr>
          <a:xfrm flipH="1">
            <a:off x="6335525" y="1461391"/>
            <a:ext cx="1842304" cy="1769208"/>
            <a:chOff x="3576398" y="1443838"/>
            <a:chExt cx="1842304" cy="1769208"/>
          </a:xfrm>
        </p:grpSpPr>
        <p:sp>
          <p:nvSpPr>
            <p:cNvPr id="948" name="Google Shape;948;p58"/>
            <p:cNvSpPr/>
            <p:nvPr/>
          </p:nvSpPr>
          <p:spPr>
            <a:xfrm rot="-5400000" flipH="1">
              <a:off x="3021739" y="2551320"/>
              <a:ext cx="1216385" cy="107066"/>
            </a:xfrm>
            <a:custGeom>
              <a:avLst/>
              <a:gdLst/>
              <a:ahLst/>
              <a:cxnLst/>
              <a:rect l="l" t="t" r="r" b="b"/>
              <a:pathLst>
                <a:path w="57930" h="5099" extrusionOk="0">
                  <a:moveTo>
                    <a:pt x="57930" y="5099"/>
                  </a:moveTo>
                  <a:lnTo>
                    <a:pt x="0" y="5066"/>
                  </a:lnTo>
                  <a:lnTo>
                    <a:pt x="1165" y="0"/>
                  </a:lnTo>
                  <a:close/>
                </a:path>
              </a:pathLst>
            </a:custGeom>
            <a:solidFill>
              <a:schemeClr val="accent2"/>
            </a:solidFill>
            <a:ln>
              <a:noFill/>
            </a:ln>
          </p:spPr>
        </p:sp>
        <p:sp>
          <p:nvSpPr>
            <p:cNvPr id="949" name="Google Shape;949;p58"/>
            <p:cNvSpPr/>
            <p:nvPr/>
          </p:nvSpPr>
          <p:spPr>
            <a:xfrm>
              <a:off x="4402377" y="1443838"/>
              <a:ext cx="1016325" cy="148125"/>
            </a:xfrm>
            <a:custGeom>
              <a:avLst/>
              <a:gdLst/>
              <a:ahLst/>
              <a:cxnLst/>
              <a:rect l="l" t="t" r="r" b="b"/>
              <a:pathLst>
                <a:path w="40653" h="5925" extrusionOk="0">
                  <a:moveTo>
                    <a:pt x="40653" y="5925"/>
                  </a:moveTo>
                  <a:lnTo>
                    <a:pt x="0" y="5591"/>
                  </a:lnTo>
                  <a:lnTo>
                    <a:pt x="3727" y="0"/>
                  </a:lnTo>
                  <a:close/>
                </a:path>
              </a:pathLst>
            </a:custGeom>
            <a:solidFill>
              <a:schemeClr val="lt2"/>
            </a:solidFill>
            <a:ln>
              <a:noFill/>
            </a:ln>
          </p:spPr>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59"/>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Organizational Chart</a:t>
            </a:r>
            <a:endParaRPr/>
          </a:p>
        </p:txBody>
      </p:sp>
      <p:sp>
        <p:nvSpPr>
          <p:cNvPr id="955" name="Google Shape;955;p59"/>
          <p:cNvSpPr/>
          <p:nvPr/>
        </p:nvSpPr>
        <p:spPr>
          <a:xfrm>
            <a:off x="1411025" y="1861275"/>
            <a:ext cx="1736279" cy="609575"/>
          </a:xfrm>
          <a:custGeom>
            <a:avLst/>
            <a:gdLst/>
            <a:ahLst/>
            <a:cxnLst/>
            <a:rect l="l" t="t" r="r" b="b"/>
            <a:pathLst>
              <a:path w="23731" h="24383" extrusionOk="0">
                <a:moveTo>
                  <a:pt x="8" y="24383"/>
                </a:moveTo>
                <a:lnTo>
                  <a:pt x="0" y="0"/>
                </a:lnTo>
                <a:lnTo>
                  <a:pt x="23731" y="0"/>
                </a:lnTo>
              </a:path>
            </a:pathLst>
          </a:custGeom>
          <a:noFill/>
          <a:ln w="28575" cap="flat" cmpd="sng">
            <a:solidFill>
              <a:schemeClr val="dk1"/>
            </a:solidFill>
            <a:prstDash val="solid"/>
            <a:round/>
            <a:headEnd type="none" w="med" len="med"/>
            <a:tailEnd type="none" w="med" len="med"/>
          </a:ln>
        </p:spPr>
      </p:sp>
      <p:sp>
        <p:nvSpPr>
          <p:cNvPr id="956" name="Google Shape;956;p59"/>
          <p:cNvSpPr/>
          <p:nvPr/>
        </p:nvSpPr>
        <p:spPr>
          <a:xfrm>
            <a:off x="928379" y="4088233"/>
            <a:ext cx="972258" cy="521249"/>
          </a:xfrm>
          <a:custGeom>
            <a:avLst/>
            <a:gdLst/>
            <a:ahLst/>
            <a:cxnLst/>
            <a:rect l="l" t="t" r="r" b="b"/>
            <a:pathLst>
              <a:path w="41971" h="22504" extrusionOk="0">
                <a:moveTo>
                  <a:pt x="1" y="1"/>
                </a:moveTo>
                <a:lnTo>
                  <a:pt x="1549" y="21944"/>
                </a:lnTo>
                <a:lnTo>
                  <a:pt x="40256" y="22504"/>
                </a:lnTo>
                <a:lnTo>
                  <a:pt x="41970" y="1"/>
                </a:ln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ivvic Medium"/>
                <a:ea typeface="Livvic Medium"/>
                <a:cs typeface="Livvic Medium"/>
                <a:sym typeface="Livvic Medium"/>
              </a:rPr>
              <a:t>Venus</a:t>
            </a:r>
            <a:endParaRPr>
              <a:solidFill>
                <a:schemeClr val="dk1"/>
              </a:solidFill>
              <a:latin typeface="Livvic Medium"/>
              <a:ea typeface="Livvic Medium"/>
              <a:cs typeface="Livvic Medium"/>
              <a:sym typeface="Livvic Medium"/>
            </a:endParaRPr>
          </a:p>
        </p:txBody>
      </p:sp>
      <p:sp>
        <p:nvSpPr>
          <p:cNvPr id="957" name="Google Shape;957;p59"/>
          <p:cNvSpPr/>
          <p:nvPr/>
        </p:nvSpPr>
        <p:spPr>
          <a:xfrm rot="10800000">
            <a:off x="946448" y="2539352"/>
            <a:ext cx="936121" cy="645076"/>
          </a:xfrm>
          <a:custGeom>
            <a:avLst/>
            <a:gdLst/>
            <a:ahLst/>
            <a:cxnLst/>
            <a:rect l="l" t="t" r="r" b="b"/>
            <a:pathLst>
              <a:path w="40411" h="27850" extrusionOk="0">
                <a:moveTo>
                  <a:pt x="40410" y="1"/>
                </a:moveTo>
                <a:lnTo>
                  <a:pt x="0" y="632"/>
                </a:lnTo>
                <a:lnTo>
                  <a:pt x="1905" y="27849"/>
                </a:lnTo>
                <a:lnTo>
                  <a:pt x="38493" y="27278"/>
                </a:lnTo>
                <a:lnTo>
                  <a:pt x="404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9"/>
          <p:cNvSpPr txBox="1"/>
          <p:nvPr/>
        </p:nvSpPr>
        <p:spPr>
          <a:xfrm>
            <a:off x="830408" y="3260103"/>
            <a:ext cx="1168200" cy="34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Livvic"/>
                <a:ea typeface="Livvic"/>
                <a:cs typeface="Livvic"/>
                <a:sym typeface="Livvic"/>
              </a:rPr>
              <a:t>Mars</a:t>
            </a:r>
            <a:endParaRPr sz="1800" b="1">
              <a:solidFill>
                <a:schemeClr val="dk1"/>
              </a:solidFill>
              <a:latin typeface="Livvic"/>
              <a:ea typeface="Livvic"/>
              <a:cs typeface="Livvic"/>
              <a:sym typeface="Livvic"/>
            </a:endParaRPr>
          </a:p>
        </p:txBody>
      </p:sp>
      <p:cxnSp>
        <p:nvCxnSpPr>
          <p:cNvPr id="959" name="Google Shape;959;p59"/>
          <p:cNvCxnSpPr/>
          <p:nvPr/>
        </p:nvCxnSpPr>
        <p:spPr>
          <a:xfrm>
            <a:off x="1414508" y="3709233"/>
            <a:ext cx="0" cy="280800"/>
          </a:xfrm>
          <a:prstGeom prst="straightConnector1">
            <a:avLst/>
          </a:prstGeom>
          <a:noFill/>
          <a:ln w="28575" cap="flat" cmpd="sng">
            <a:solidFill>
              <a:schemeClr val="dk1"/>
            </a:solidFill>
            <a:prstDash val="solid"/>
            <a:round/>
            <a:headEnd type="none" w="med" len="med"/>
            <a:tailEnd type="none" w="med" len="med"/>
          </a:ln>
        </p:spPr>
      </p:cxnSp>
      <p:sp>
        <p:nvSpPr>
          <p:cNvPr id="960" name="Google Shape;960;p59"/>
          <p:cNvSpPr/>
          <p:nvPr/>
        </p:nvSpPr>
        <p:spPr>
          <a:xfrm>
            <a:off x="3033235" y="4088233"/>
            <a:ext cx="972536" cy="521249"/>
          </a:xfrm>
          <a:custGeom>
            <a:avLst/>
            <a:gdLst/>
            <a:ahLst/>
            <a:cxnLst/>
            <a:rect l="l" t="t" r="r" b="b"/>
            <a:pathLst>
              <a:path w="41983" h="22504" extrusionOk="0">
                <a:moveTo>
                  <a:pt x="1" y="1"/>
                </a:moveTo>
                <a:lnTo>
                  <a:pt x="1549" y="21944"/>
                </a:lnTo>
                <a:lnTo>
                  <a:pt x="40268" y="22504"/>
                </a:lnTo>
                <a:lnTo>
                  <a:pt x="41982" y="1"/>
                </a:ln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ivvic Medium"/>
                <a:ea typeface="Livvic Medium"/>
                <a:cs typeface="Livvic Medium"/>
                <a:sym typeface="Livvic Medium"/>
              </a:rPr>
              <a:t>Mercury</a:t>
            </a:r>
            <a:endParaRPr>
              <a:solidFill>
                <a:schemeClr val="dk1"/>
              </a:solidFill>
              <a:latin typeface="Livvic Medium"/>
              <a:ea typeface="Livvic Medium"/>
              <a:cs typeface="Livvic Medium"/>
              <a:sym typeface="Livvic Medium"/>
            </a:endParaRPr>
          </a:p>
        </p:txBody>
      </p:sp>
      <p:sp>
        <p:nvSpPr>
          <p:cNvPr id="961" name="Google Shape;961;p59"/>
          <p:cNvSpPr/>
          <p:nvPr/>
        </p:nvSpPr>
        <p:spPr>
          <a:xfrm flipH="1">
            <a:off x="3051442" y="2539352"/>
            <a:ext cx="936121" cy="645076"/>
          </a:xfrm>
          <a:custGeom>
            <a:avLst/>
            <a:gdLst/>
            <a:ahLst/>
            <a:cxnLst/>
            <a:rect l="l" t="t" r="r" b="b"/>
            <a:pathLst>
              <a:path w="40411" h="27850" extrusionOk="0">
                <a:moveTo>
                  <a:pt x="40411" y="1"/>
                </a:moveTo>
                <a:lnTo>
                  <a:pt x="1" y="632"/>
                </a:lnTo>
                <a:lnTo>
                  <a:pt x="1906" y="27849"/>
                </a:lnTo>
                <a:lnTo>
                  <a:pt x="38494" y="27278"/>
                </a:lnTo>
                <a:lnTo>
                  <a:pt x="404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9"/>
          <p:cNvSpPr txBox="1"/>
          <p:nvPr/>
        </p:nvSpPr>
        <p:spPr>
          <a:xfrm>
            <a:off x="2935403" y="3260103"/>
            <a:ext cx="1168200" cy="34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Livvic"/>
                <a:ea typeface="Livvic"/>
                <a:cs typeface="Livvic"/>
                <a:sym typeface="Livvic"/>
              </a:rPr>
              <a:t>Moon</a:t>
            </a:r>
            <a:endParaRPr sz="1800" b="1">
              <a:solidFill>
                <a:schemeClr val="dk1"/>
              </a:solidFill>
              <a:latin typeface="Livvic"/>
              <a:ea typeface="Livvic"/>
              <a:cs typeface="Livvic"/>
              <a:sym typeface="Livvic"/>
            </a:endParaRPr>
          </a:p>
        </p:txBody>
      </p:sp>
      <p:cxnSp>
        <p:nvCxnSpPr>
          <p:cNvPr id="963" name="Google Shape;963;p59"/>
          <p:cNvCxnSpPr/>
          <p:nvPr/>
        </p:nvCxnSpPr>
        <p:spPr>
          <a:xfrm>
            <a:off x="3519503" y="3709233"/>
            <a:ext cx="0" cy="280800"/>
          </a:xfrm>
          <a:prstGeom prst="straightConnector1">
            <a:avLst/>
          </a:prstGeom>
          <a:noFill/>
          <a:ln w="28575" cap="flat" cmpd="sng">
            <a:solidFill>
              <a:schemeClr val="dk1"/>
            </a:solidFill>
            <a:prstDash val="solid"/>
            <a:round/>
            <a:headEnd type="none" w="med" len="med"/>
            <a:tailEnd type="none" w="med" len="med"/>
          </a:ln>
        </p:spPr>
      </p:cxnSp>
      <p:cxnSp>
        <p:nvCxnSpPr>
          <p:cNvPr id="964" name="Google Shape;964;p59"/>
          <p:cNvCxnSpPr/>
          <p:nvPr/>
        </p:nvCxnSpPr>
        <p:spPr>
          <a:xfrm>
            <a:off x="3519503" y="2190858"/>
            <a:ext cx="0" cy="280800"/>
          </a:xfrm>
          <a:prstGeom prst="straightConnector1">
            <a:avLst/>
          </a:prstGeom>
          <a:noFill/>
          <a:ln w="28575" cap="flat" cmpd="sng">
            <a:solidFill>
              <a:schemeClr val="dk1"/>
            </a:solidFill>
            <a:prstDash val="solid"/>
            <a:round/>
            <a:headEnd type="none" w="med" len="med"/>
            <a:tailEnd type="none" w="med" len="med"/>
          </a:ln>
        </p:spPr>
      </p:cxnSp>
      <p:sp>
        <p:nvSpPr>
          <p:cNvPr id="965" name="Google Shape;965;p59"/>
          <p:cNvSpPr/>
          <p:nvPr/>
        </p:nvSpPr>
        <p:spPr>
          <a:xfrm>
            <a:off x="5138241" y="4088233"/>
            <a:ext cx="972513" cy="521249"/>
          </a:xfrm>
          <a:custGeom>
            <a:avLst/>
            <a:gdLst/>
            <a:ahLst/>
            <a:cxnLst/>
            <a:rect l="l" t="t" r="r" b="b"/>
            <a:pathLst>
              <a:path w="41982" h="22504" extrusionOk="0">
                <a:moveTo>
                  <a:pt x="0" y="1"/>
                </a:moveTo>
                <a:lnTo>
                  <a:pt x="1548" y="21944"/>
                </a:lnTo>
                <a:lnTo>
                  <a:pt x="40267" y="22504"/>
                </a:lnTo>
                <a:lnTo>
                  <a:pt x="41982" y="1"/>
                </a:ln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ivvic Medium"/>
                <a:ea typeface="Livvic Medium"/>
                <a:cs typeface="Livvic Medium"/>
                <a:sym typeface="Livvic Medium"/>
              </a:rPr>
              <a:t>Jupiter</a:t>
            </a:r>
            <a:endParaRPr>
              <a:solidFill>
                <a:schemeClr val="dk1"/>
              </a:solidFill>
              <a:latin typeface="Livvic Medium"/>
              <a:ea typeface="Livvic Medium"/>
              <a:cs typeface="Livvic Medium"/>
              <a:sym typeface="Livvic Medium"/>
            </a:endParaRPr>
          </a:p>
        </p:txBody>
      </p:sp>
      <p:sp>
        <p:nvSpPr>
          <p:cNvPr id="966" name="Google Shape;966;p59"/>
          <p:cNvSpPr/>
          <p:nvPr/>
        </p:nvSpPr>
        <p:spPr>
          <a:xfrm>
            <a:off x="5156587" y="2539352"/>
            <a:ext cx="935820" cy="645076"/>
          </a:xfrm>
          <a:custGeom>
            <a:avLst/>
            <a:gdLst/>
            <a:ahLst/>
            <a:cxnLst/>
            <a:rect l="l" t="t" r="r" b="b"/>
            <a:pathLst>
              <a:path w="40398" h="27850" extrusionOk="0">
                <a:moveTo>
                  <a:pt x="40398" y="1"/>
                </a:moveTo>
                <a:lnTo>
                  <a:pt x="0" y="632"/>
                </a:lnTo>
                <a:lnTo>
                  <a:pt x="1893" y="27849"/>
                </a:lnTo>
                <a:lnTo>
                  <a:pt x="38493" y="27278"/>
                </a:lnTo>
                <a:lnTo>
                  <a:pt x="4039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9"/>
          <p:cNvSpPr txBox="1"/>
          <p:nvPr/>
        </p:nvSpPr>
        <p:spPr>
          <a:xfrm>
            <a:off x="5040397" y="3260103"/>
            <a:ext cx="1168200" cy="34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Livvic"/>
                <a:ea typeface="Livvic"/>
                <a:cs typeface="Livvic"/>
                <a:sym typeface="Livvic"/>
              </a:rPr>
              <a:t>Pluto</a:t>
            </a:r>
            <a:endParaRPr sz="1800" b="1">
              <a:solidFill>
                <a:schemeClr val="dk1"/>
              </a:solidFill>
              <a:latin typeface="Livvic"/>
              <a:ea typeface="Livvic"/>
              <a:cs typeface="Livvic"/>
              <a:sym typeface="Livvic"/>
            </a:endParaRPr>
          </a:p>
        </p:txBody>
      </p:sp>
      <p:cxnSp>
        <p:nvCxnSpPr>
          <p:cNvPr id="968" name="Google Shape;968;p59"/>
          <p:cNvCxnSpPr/>
          <p:nvPr/>
        </p:nvCxnSpPr>
        <p:spPr>
          <a:xfrm>
            <a:off x="5624497" y="3709233"/>
            <a:ext cx="0" cy="280800"/>
          </a:xfrm>
          <a:prstGeom prst="straightConnector1">
            <a:avLst/>
          </a:prstGeom>
          <a:noFill/>
          <a:ln w="28575" cap="flat" cmpd="sng">
            <a:solidFill>
              <a:schemeClr val="dk1"/>
            </a:solidFill>
            <a:prstDash val="solid"/>
            <a:round/>
            <a:headEnd type="none" w="med" len="med"/>
            <a:tailEnd type="none" w="med" len="med"/>
          </a:ln>
        </p:spPr>
      </p:cxnSp>
      <p:cxnSp>
        <p:nvCxnSpPr>
          <p:cNvPr id="969" name="Google Shape;969;p59"/>
          <p:cNvCxnSpPr/>
          <p:nvPr/>
        </p:nvCxnSpPr>
        <p:spPr>
          <a:xfrm>
            <a:off x="5624497" y="2190858"/>
            <a:ext cx="0" cy="280800"/>
          </a:xfrm>
          <a:prstGeom prst="straightConnector1">
            <a:avLst/>
          </a:prstGeom>
          <a:noFill/>
          <a:ln w="28575" cap="flat" cmpd="sng">
            <a:solidFill>
              <a:schemeClr val="dk1"/>
            </a:solidFill>
            <a:prstDash val="solid"/>
            <a:round/>
            <a:headEnd type="none" w="med" len="med"/>
            <a:tailEnd type="none" w="med" len="med"/>
          </a:ln>
        </p:spPr>
      </p:cxnSp>
      <p:sp>
        <p:nvSpPr>
          <p:cNvPr id="970" name="Google Shape;970;p59"/>
          <p:cNvSpPr/>
          <p:nvPr/>
        </p:nvSpPr>
        <p:spPr>
          <a:xfrm>
            <a:off x="7243224" y="4088233"/>
            <a:ext cx="972536" cy="521249"/>
          </a:xfrm>
          <a:custGeom>
            <a:avLst/>
            <a:gdLst/>
            <a:ahLst/>
            <a:cxnLst/>
            <a:rect l="l" t="t" r="r" b="b"/>
            <a:pathLst>
              <a:path w="41983" h="22504" extrusionOk="0">
                <a:moveTo>
                  <a:pt x="1" y="1"/>
                </a:moveTo>
                <a:lnTo>
                  <a:pt x="1549" y="21944"/>
                </a:lnTo>
                <a:lnTo>
                  <a:pt x="40268" y="22504"/>
                </a:lnTo>
                <a:lnTo>
                  <a:pt x="41982" y="1"/>
                </a:ln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ivvic Medium"/>
                <a:ea typeface="Livvic Medium"/>
                <a:cs typeface="Livvic Medium"/>
                <a:sym typeface="Livvic Medium"/>
              </a:rPr>
              <a:t>Saturn</a:t>
            </a:r>
            <a:endParaRPr>
              <a:solidFill>
                <a:schemeClr val="dk1"/>
              </a:solidFill>
              <a:latin typeface="Livvic Medium"/>
              <a:ea typeface="Livvic Medium"/>
              <a:cs typeface="Livvic Medium"/>
              <a:sym typeface="Livvic Medium"/>
            </a:endParaRPr>
          </a:p>
        </p:txBody>
      </p:sp>
      <p:sp>
        <p:nvSpPr>
          <p:cNvPr id="971" name="Google Shape;971;p59"/>
          <p:cNvSpPr/>
          <p:nvPr/>
        </p:nvSpPr>
        <p:spPr>
          <a:xfrm rot="10800000" flipH="1">
            <a:off x="7261431" y="2539352"/>
            <a:ext cx="936121" cy="645076"/>
          </a:xfrm>
          <a:custGeom>
            <a:avLst/>
            <a:gdLst/>
            <a:ahLst/>
            <a:cxnLst/>
            <a:rect l="l" t="t" r="r" b="b"/>
            <a:pathLst>
              <a:path w="40411" h="27850" extrusionOk="0">
                <a:moveTo>
                  <a:pt x="40410" y="1"/>
                </a:moveTo>
                <a:lnTo>
                  <a:pt x="1" y="632"/>
                </a:lnTo>
                <a:lnTo>
                  <a:pt x="1906" y="27849"/>
                </a:lnTo>
                <a:lnTo>
                  <a:pt x="38493" y="27278"/>
                </a:lnTo>
                <a:lnTo>
                  <a:pt x="404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9"/>
          <p:cNvSpPr txBox="1"/>
          <p:nvPr/>
        </p:nvSpPr>
        <p:spPr>
          <a:xfrm>
            <a:off x="7145392" y="3260103"/>
            <a:ext cx="1168200" cy="34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dk1"/>
                </a:solidFill>
                <a:latin typeface="Livvic"/>
                <a:ea typeface="Livvic"/>
                <a:cs typeface="Livvic"/>
                <a:sym typeface="Livvic"/>
              </a:rPr>
              <a:t>Earth</a:t>
            </a:r>
            <a:endParaRPr sz="1800" b="1">
              <a:solidFill>
                <a:schemeClr val="dk1"/>
              </a:solidFill>
              <a:latin typeface="Livvic"/>
              <a:ea typeface="Livvic"/>
              <a:cs typeface="Livvic"/>
              <a:sym typeface="Livvic"/>
            </a:endParaRPr>
          </a:p>
        </p:txBody>
      </p:sp>
      <p:cxnSp>
        <p:nvCxnSpPr>
          <p:cNvPr id="973" name="Google Shape;973;p59"/>
          <p:cNvCxnSpPr/>
          <p:nvPr/>
        </p:nvCxnSpPr>
        <p:spPr>
          <a:xfrm>
            <a:off x="7729492" y="3709233"/>
            <a:ext cx="0" cy="280800"/>
          </a:xfrm>
          <a:prstGeom prst="straightConnector1">
            <a:avLst/>
          </a:prstGeom>
          <a:noFill/>
          <a:ln w="28575" cap="flat" cmpd="sng">
            <a:solidFill>
              <a:schemeClr val="dk1"/>
            </a:solidFill>
            <a:prstDash val="solid"/>
            <a:round/>
            <a:headEnd type="none" w="med" len="med"/>
            <a:tailEnd type="none" w="med" len="med"/>
          </a:ln>
        </p:spPr>
      </p:cxnSp>
      <p:sp>
        <p:nvSpPr>
          <p:cNvPr id="974" name="Google Shape;974;p59"/>
          <p:cNvSpPr/>
          <p:nvPr/>
        </p:nvSpPr>
        <p:spPr>
          <a:xfrm flipH="1">
            <a:off x="5996696" y="1861275"/>
            <a:ext cx="1736279" cy="609575"/>
          </a:xfrm>
          <a:custGeom>
            <a:avLst/>
            <a:gdLst/>
            <a:ahLst/>
            <a:cxnLst/>
            <a:rect l="l" t="t" r="r" b="b"/>
            <a:pathLst>
              <a:path w="23731" h="24383" extrusionOk="0">
                <a:moveTo>
                  <a:pt x="8" y="24383"/>
                </a:moveTo>
                <a:lnTo>
                  <a:pt x="0" y="0"/>
                </a:lnTo>
                <a:lnTo>
                  <a:pt x="23731" y="0"/>
                </a:lnTo>
              </a:path>
            </a:pathLst>
          </a:custGeom>
          <a:noFill/>
          <a:ln w="28575" cap="flat" cmpd="sng">
            <a:solidFill>
              <a:schemeClr val="dk1"/>
            </a:solidFill>
            <a:prstDash val="solid"/>
            <a:round/>
            <a:headEnd type="none" w="med" len="med"/>
            <a:tailEnd type="none" w="med" len="med"/>
          </a:ln>
        </p:spPr>
      </p:sp>
      <p:sp>
        <p:nvSpPr>
          <p:cNvPr id="975" name="Google Shape;975;p59"/>
          <p:cNvSpPr/>
          <p:nvPr/>
        </p:nvSpPr>
        <p:spPr>
          <a:xfrm>
            <a:off x="3266931" y="1545356"/>
            <a:ext cx="2572474" cy="528684"/>
          </a:xfrm>
          <a:custGeom>
            <a:avLst/>
            <a:gdLst/>
            <a:ahLst/>
            <a:cxnLst/>
            <a:rect l="l" t="t" r="r" b="b"/>
            <a:pathLst>
              <a:path w="111062" h="22825" extrusionOk="0">
                <a:moveTo>
                  <a:pt x="111062" y="1"/>
                </a:moveTo>
                <a:lnTo>
                  <a:pt x="0" y="465"/>
                </a:lnTo>
                <a:lnTo>
                  <a:pt x="3548" y="22825"/>
                </a:lnTo>
                <a:lnTo>
                  <a:pt x="107133" y="21384"/>
                </a:lnTo>
                <a:lnTo>
                  <a:pt x="111062" y="1"/>
                </a:ln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Carter One"/>
                <a:ea typeface="Carter One"/>
                <a:cs typeface="Carter One"/>
                <a:sym typeface="Carter One"/>
              </a:rPr>
              <a:t>Mercury</a:t>
            </a:r>
            <a:endParaRPr sz="2000">
              <a:solidFill>
                <a:schemeClr val="dk1"/>
              </a:solidFill>
              <a:latin typeface="Carter One"/>
              <a:ea typeface="Carter One"/>
              <a:cs typeface="Carter One"/>
              <a:sym typeface="Carter One"/>
            </a:endParaRPr>
          </a:p>
        </p:txBody>
      </p:sp>
      <p:grpSp>
        <p:nvGrpSpPr>
          <p:cNvPr id="976" name="Google Shape;976;p59"/>
          <p:cNvGrpSpPr/>
          <p:nvPr/>
        </p:nvGrpSpPr>
        <p:grpSpPr>
          <a:xfrm>
            <a:off x="1247281" y="2694646"/>
            <a:ext cx="334454" cy="334486"/>
            <a:chOff x="-57568775" y="3198925"/>
            <a:chExt cx="318225" cy="318225"/>
          </a:xfrm>
        </p:grpSpPr>
        <p:sp>
          <p:nvSpPr>
            <p:cNvPr id="977" name="Google Shape;977;p59"/>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9"/>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9"/>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9"/>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9"/>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9"/>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983;p59"/>
          <p:cNvGrpSpPr/>
          <p:nvPr/>
        </p:nvGrpSpPr>
        <p:grpSpPr>
          <a:xfrm>
            <a:off x="5477554" y="2694226"/>
            <a:ext cx="293886" cy="335327"/>
            <a:chOff x="-55576850" y="3198125"/>
            <a:chExt cx="279625" cy="319025"/>
          </a:xfrm>
        </p:grpSpPr>
        <p:sp>
          <p:nvSpPr>
            <p:cNvPr id="984" name="Google Shape;984;p59"/>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9"/>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9"/>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9"/>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 name="Google Shape;988;p59"/>
          <p:cNvGrpSpPr/>
          <p:nvPr/>
        </p:nvGrpSpPr>
        <p:grpSpPr>
          <a:xfrm>
            <a:off x="7561844" y="2694108"/>
            <a:ext cx="335295" cy="335564"/>
            <a:chOff x="-55595775" y="3982375"/>
            <a:chExt cx="319025" cy="319250"/>
          </a:xfrm>
        </p:grpSpPr>
        <p:sp>
          <p:nvSpPr>
            <p:cNvPr id="989" name="Google Shape;989;p59"/>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9"/>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9"/>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9"/>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9"/>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9"/>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59"/>
          <p:cNvGrpSpPr/>
          <p:nvPr/>
        </p:nvGrpSpPr>
        <p:grpSpPr>
          <a:xfrm>
            <a:off x="3372560" y="2694239"/>
            <a:ext cx="293886" cy="335301"/>
            <a:chOff x="-56766175" y="3198925"/>
            <a:chExt cx="279625" cy="319000"/>
          </a:xfrm>
        </p:grpSpPr>
        <p:sp>
          <p:nvSpPr>
            <p:cNvPr id="996" name="Google Shape;996;p59"/>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9"/>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9"/>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9"/>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9"/>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9"/>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9"/>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60"/>
          <p:cNvSpPr txBox="1">
            <a:spLocks noGrp="1"/>
          </p:cNvSpPr>
          <p:nvPr>
            <p:ph type="title" idx="8"/>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Partners</a:t>
            </a:r>
            <a:endParaRPr/>
          </a:p>
        </p:txBody>
      </p:sp>
      <p:sp>
        <p:nvSpPr>
          <p:cNvPr id="1008" name="Google Shape;1008;p60"/>
          <p:cNvSpPr txBox="1">
            <a:spLocks noGrp="1"/>
          </p:cNvSpPr>
          <p:nvPr>
            <p:ph type="title"/>
          </p:nvPr>
        </p:nvSpPr>
        <p:spPr>
          <a:xfrm>
            <a:off x="1573200" y="2050925"/>
            <a:ext cx="2146800" cy="35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009" name="Google Shape;1009;p60"/>
          <p:cNvSpPr txBox="1">
            <a:spLocks noGrp="1"/>
          </p:cNvSpPr>
          <p:nvPr>
            <p:ph type="subTitle" idx="1"/>
          </p:nvPr>
        </p:nvSpPr>
        <p:spPr>
          <a:xfrm>
            <a:off x="1573200" y="2309747"/>
            <a:ext cx="214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actually Mars is cold</a:t>
            </a:r>
            <a:endParaRPr/>
          </a:p>
        </p:txBody>
      </p:sp>
      <p:sp>
        <p:nvSpPr>
          <p:cNvPr id="1010" name="Google Shape;1010;p60"/>
          <p:cNvSpPr txBox="1">
            <a:spLocks noGrp="1"/>
          </p:cNvSpPr>
          <p:nvPr>
            <p:ph type="title" idx="2"/>
          </p:nvPr>
        </p:nvSpPr>
        <p:spPr>
          <a:xfrm>
            <a:off x="1573200" y="3875061"/>
            <a:ext cx="214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1011" name="Google Shape;1011;p60"/>
          <p:cNvSpPr txBox="1">
            <a:spLocks noGrp="1"/>
          </p:cNvSpPr>
          <p:nvPr>
            <p:ph type="subTitle" idx="3"/>
          </p:nvPr>
        </p:nvSpPr>
        <p:spPr>
          <a:xfrm>
            <a:off x="1573200" y="4133880"/>
            <a:ext cx="21468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 has a beautiful name, but it’s terribly hot</a:t>
            </a:r>
            <a:endParaRPr/>
          </a:p>
        </p:txBody>
      </p:sp>
      <p:sp>
        <p:nvSpPr>
          <p:cNvPr id="1012" name="Google Shape;1012;p60"/>
          <p:cNvSpPr txBox="1">
            <a:spLocks noGrp="1"/>
          </p:cNvSpPr>
          <p:nvPr>
            <p:ph type="title" idx="4"/>
          </p:nvPr>
        </p:nvSpPr>
        <p:spPr>
          <a:xfrm>
            <a:off x="5424000" y="2050925"/>
            <a:ext cx="214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1013" name="Google Shape;1013;p60"/>
          <p:cNvSpPr txBox="1">
            <a:spLocks noGrp="1"/>
          </p:cNvSpPr>
          <p:nvPr>
            <p:ph type="subTitle" idx="5"/>
          </p:nvPr>
        </p:nvSpPr>
        <p:spPr>
          <a:xfrm>
            <a:off x="5424000" y="2309747"/>
            <a:ext cx="2146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a:t>
            </a:r>
            <a:br>
              <a:rPr lang="en"/>
            </a:br>
            <a:r>
              <a:rPr lang="en"/>
              <a:t>in the Solar System</a:t>
            </a:r>
            <a:endParaRPr/>
          </a:p>
        </p:txBody>
      </p:sp>
      <p:sp>
        <p:nvSpPr>
          <p:cNvPr id="1014" name="Google Shape;1014;p60"/>
          <p:cNvSpPr txBox="1">
            <a:spLocks noGrp="1"/>
          </p:cNvSpPr>
          <p:nvPr>
            <p:ph type="title" idx="6"/>
          </p:nvPr>
        </p:nvSpPr>
        <p:spPr>
          <a:xfrm>
            <a:off x="5424000" y="3875061"/>
            <a:ext cx="21468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1015" name="Google Shape;1015;p60"/>
          <p:cNvSpPr txBox="1">
            <a:spLocks noGrp="1"/>
          </p:cNvSpPr>
          <p:nvPr>
            <p:ph type="subTitle" idx="7"/>
          </p:nvPr>
        </p:nvSpPr>
        <p:spPr>
          <a:xfrm>
            <a:off x="5424000" y="4133880"/>
            <a:ext cx="21468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1016" name="Google Shape;1016;p60"/>
          <p:cNvSpPr/>
          <p:nvPr/>
        </p:nvSpPr>
        <p:spPr>
          <a:xfrm rot="528063" flipH="1">
            <a:off x="2187891" y="3214221"/>
            <a:ext cx="934526" cy="693207"/>
          </a:xfrm>
          <a:custGeom>
            <a:avLst/>
            <a:gdLst/>
            <a:ahLst/>
            <a:cxnLst/>
            <a:rect l="l" t="t" r="r" b="b"/>
            <a:pathLst>
              <a:path w="37382" h="27729" extrusionOk="0">
                <a:moveTo>
                  <a:pt x="0" y="24648"/>
                </a:moveTo>
                <a:lnTo>
                  <a:pt x="18486" y="0"/>
                </a:lnTo>
                <a:lnTo>
                  <a:pt x="37382" y="27729"/>
                </a:lnTo>
                <a:close/>
              </a:path>
            </a:pathLst>
          </a:custGeom>
          <a:solidFill>
            <a:schemeClr val="accent1"/>
          </a:solidFill>
          <a:ln>
            <a:noFill/>
          </a:ln>
        </p:spPr>
      </p:sp>
      <p:sp>
        <p:nvSpPr>
          <p:cNvPr id="1017" name="Google Shape;1017;p60"/>
          <p:cNvSpPr/>
          <p:nvPr/>
        </p:nvSpPr>
        <p:spPr>
          <a:xfrm flipH="1">
            <a:off x="6094063" y="3222792"/>
            <a:ext cx="926500" cy="667550"/>
          </a:xfrm>
          <a:custGeom>
            <a:avLst/>
            <a:gdLst/>
            <a:ahLst/>
            <a:cxnLst/>
            <a:rect l="l" t="t" r="r" b="b"/>
            <a:pathLst>
              <a:path w="37060" h="26702" extrusionOk="0">
                <a:moveTo>
                  <a:pt x="0" y="23621"/>
                </a:moveTo>
                <a:lnTo>
                  <a:pt x="25421" y="0"/>
                </a:lnTo>
                <a:lnTo>
                  <a:pt x="37060" y="26702"/>
                </a:lnTo>
                <a:close/>
              </a:path>
            </a:pathLst>
          </a:custGeom>
          <a:solidFill>
            <a:schemeClr val="accent3"/>
          </a:solidFill>
          <a:ln>
            <a:noFill/>
          </a:ln>
        </p:spPr>
      </p:sp>
      <p:sp>
        <p:nvSpPr>
          <p:cNvPr id="1018" name="Google Shape;1018;p60"/>
          <p:cNvSpPr/>
          <p:nvPr/>
        </p:nvSpPr>
        <p:spPr>
          <a:xfrm>
            <a:off x="5931060" y="1400455"/>
            <a:ext cx="1012875" cy="684650"/>
          </a:xfrm>
          <a:custGeom>
            <a:avLst/>
            <a:gdLst/>
            <a:ahLst/>
            <a:cxnLst/>
            <a:rect l="l" t="t" r="r" b="b"/>
            <a:pathLst>
              <a:path w="40515" h="27386" extrusionOk="0">
                <a:moveTo>
                  <a:pt x="0" y="23278"/>
                </a:moveTo>
                <a:lnTo>
                  <a:pt x="24648" y="0"/>
                </a:lnTo>
                <a:lnTo>
                  <a:pt x="40515" y="27386"/>
                </a:lnTo>
                <a:close/>
              </a:path>
            </a:pathLst>
          </a:custGeom>
          <a:solidFill>
            <a:schemeClr val="accent1"/>
          </a:solidFill>
          <a:ln>
            <a:noFill/>
          </a:ln>
        </p:spPr>
      </p:sp>
      <p:sp>
        <p:nvSpPr>
          <p:cNvPr id="1019" name="Google Shape;1019;p60"/>
          <p:cNvSpPr/>
          <p:nvPr/>
        </p:nvSpPr>
        <p:spPr>
          <a:xfrm>
            <a:off x="2200038" y="1391880"/>
            <a:ext cx="927350" cy="641875"/>
          </a:xfrm>
          <a:custGeom>
            <a:avLst/>
            <a:gdLst/>
            <a:ahLst/>
            <a:cxnLst/>
            <a:rect l="l" t="t" r="r" b="b"/>
            <a:pathLst>
              <a:path w="37094" h="25675" extrusionOk="0">
                <a:moveTo>
                  <a:pt x="0" y="24648"/>
                </a:moveTo>
                <a:lnTo>
                  <a:pt x="18486" y="0"/>
                </a:lnTo>
                <a:lnTo>
                  <a:pt x="37094" y="25675"/>
                </a:lnTo>
                <a:close/>
              </a:path>
            </a:pathLst>
          </a:custGeom>
          <a:solidFill>
            <a:schemeClr val="accent3"/>
          </a:solidFill>
          <a:ln>
            <a:noFill/>
          </a:ln>
        </p:spPr>
      </p:sp>
      <p:sp>
        <p:nvSpPr>
          <p:cNvPr id="1020" name="Google Shape;1020;p60"/>
          <p:cNvSpPr txBox="1">
            <a:spLocks noGrp="1"/>
          </p:cNvSpPr>
          <p:nvPr>
            <p:ph type="title" idx="9"/>
          </p:nvPr>
        </p:nvSpPr>
        <p:spPr>
          <a:xfrm>
            <a:off x="2250300" y="1658503"/>
            <a:ext cx="7926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a:t>
            </a:r>
            <a:endParaRPr/>
          </a:p>
        </p:txBody>
      </p:sp>
      <p:sp>
        <p:nvSpPr>
          <p:cNvPr id="1021" name="Google Shape;1021;p60"/>
          <p:cNvSpPr txBox="1">
            <a:spLocks noGrp="1"/>
          </p:cNvSpPr>
          <p:nvPr>
            <p:ph type="title" idx="13"/>
          </p:nvPr>
        </p:nvSpPr>
        <p:spPr>
          <a:xfrm>
            <a:off x="6101100" y="1658503"/>
            <a:ext cx="7926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t>
            </a:r>
            <a:endParaRPr/>
          </a:p>
        </p:txBody>
      </p:sp>
      <p:sp>
        <p:nvSpPr>
          <p:cNvPr id="1022" name="Google Shape;1022;p60"/>
          <p:cNvSpPr txBox="1">
            <a:spLocks noGrp="1"/>
          </p:cNvSpPr>
          <p:nvPr>
            <p:ph type="title" idx="14"/>
          </p:nvPr>
        </p:nvSpPr>
        <p:spPr>
          <a:xfrm>
            <a:off x="2250300" y="3485940"/>
            <a:ext cx="7926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a:t>
            </a:r>
            <a:endParaRPr/>
          </a:p>
        </p:txBody>
      </p:sp>
      <p:sp>
        <p:nvSpPr>
          <p:cNvPr id="1023" name="Google Shape;1023;p60"/>
          <p:cNvSpPr txBox="1">
            <a:spLocks noGrp="1"/>
          </p:cNvSpPr>
          <p:nvPr>
            <p:ph type="title" idx="15"/>
          </p:nvPr>
        </p:nvSpPr>
        <p:spPr>
          <a:xfrm>
            <a:off x="6101100" y="3485940"/>
            <a:ext cx="7926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pic>
        <p:nvPicPr>
          <p:cNvPr id="1028" name="Google Shape;1028;p61"/>
          <p:cNvPicPr preferRelativeResize="0"/>
          <p:nvPr/>
        </p:nvPicPr>
        <p:blipFill rotWithShape="1">
          <a:blip r:embed="rId3">
            <a:alphaModFix/>
          </a:blip>
          <a:srcRect l="8417" r="8408"/>
          <a:stretch/>
        </p:blipFill>
        <p:spPr>
          <a:xfrm rot="-245169">
            <a:off x="3743623" y="585792"/>
            <a:ext cx="4951177" cy="3971917"/>
          </a:xfrm>
          <a:prstGeom prst="rect">
            <a:avLst/>
          </a:prstGeom>
          <a:noFill/>
          <a:ln>
            <a:noFill/>
          </a:ln>
        </p:spPr>
      </p:pic>
      <p:grpSp>
        <p:nvGrpSpPr>
          <p:cNvPr id="1029" name="Google Shape;1029;p61"/>
          <p:cNvGrpSpPr/>
          <p:nvPr/>
        </p:nvGrpSpPr>
        <p:grpSpPr>
          <a:xfrm>
            <a:off x="-68475" y="471525"/>
            <a:ext cx="5066484" cy="4191900"/>
            <a:chOff x="-68475" y="471525"/>
            <a:chExt cx="5066484" cy="4191900"/>
          </a:xfrm>
        </p:grpSpPr>
        <p:sp>
          <p:nvSpPr>
            <p:cNvPr id="1030" name="Google Shape;1030;p61"/>
            <p:cNvSpPr/>
            <p:nvPr/>
          </p:nvSpPr>
          <p:spPr>
            <a:xfrm>
              <a:off x="-51350" y="695250"/>
              <a:ext cx="4963775" cy="3968175"/>
            </a:xfrm>
            <a:custGeom>
              <a:avLst/>
              <a:gdLst/>
              <a:ahLst/>
              <a:cxnLst/>
              <a:rect l="l" t="t" r="r" b="b"/>
              <a:pathLst>
                <a:path w="198551" h="158727" extrusionOk="0">
                  <a:moveTo>
                    <a:pt x="173430" y="0"/>
                  </a:moveTo>
                  <a:lnTo>
                    <a:pt x="0" y="45824"/>
                  </a:lnTo>
                  <a:lnTo>
                    <a:pt x="685" y="158727"/>
                  </a:lnTo>
                  <a:lnTo>
                    <a:pt x="198551" y="109431"/>
                  </a:lnTo>
                  <a:close/>
                </a:path>
              </a:pathLst>
            </a:custGeom>
            <a:solidFill>
              <a:schemeClr val="lt2"/>
            </a:solidFill>
            <a:ln>
              <a:noFill/>
            </a:ln>
          </p:spPr>
        </p:sp>
        <p:sp>
          <p:nvSpPr>
            <p:cNvPr id="1031" name="Google Shape;1031;p61"/>
            <p:cNvSpPr/>
            <p:nvPr/>
          </p:nvSpPr>
          <p:spPr>
            <a:xfrm>
              <a:off x="4345950" y="635342"/>
              <a:ext cx="480900" cy="2163200"/>
            </a:xfrm>
            <a:custGeom>
              <a:avLst/>
              <a:gdLst/>
              <a:ahLst/>
              <a:cxnLst/>
              <a:rect l="l" t="t" r="r" b="b"/>
              <a:pathLst>
                <a:path w="19236" h="86528" extrusionOk="0">
                  <a:moveTo>
                    <a:pt x="19236" y="86528"/>
                  </a:moveTo>
                  <a:lnTo>
                    <a:pt x="11213" y="0"/>
                  </a:lnTo>
                  <a:lnTo>
                    <a:pt x="0" y="1431"/>
                  </a:lnTo>
                  <a:close/>
                </a:path>
              </a:pathLst>
            </a:custGeom>
            <a:solidFill>
              <a:schemeClr val="accent1"/>
            </a:solidFill>
            <a:ln>
              <a:noFill/>
            </a:ln>
          </p:spPr>
        </p:sp>
        <p:sp>
          <p:nvSpPr>
            <p:cNvPr id="1032" name="Google Shape;1032;p61"/>
            <p:cNvSpPr/>
            <p:nvPr/>
          </p:nvSpPr>
          <p:spPr>
            <a:xfrm>
              <a:off x="-68475" y="471525"/>
              <a:ext cx="2995400" cy="1300850"/>
            </a:xfrm>
            <a:custGeom>
              <a:avLst/>
              <a:gdLst/>
              <a:ahLst/>
              <a:cxnLst/>
              <a:rect l="l" t="t" r="r" b="b"/>
              <a:pathLst>
                <a:path w="119816" h="52034" extrusionOk="0">
                  <a:moveTo>
                    <a:pt x="0" y="0"/>
                  </a:moveTo>
                  <a:lnTo>
                    <a:pt x="0" y="52034"/>
                  </a:lnTo>
                  <a:lnTo>
                    <a:pt x="119816" y="20474"/>
                  </a:lnTo>
                  <a:close/>
                </a:path>
              </a:pathLst>
            </a:custGeom>
            <a:solidFill>
              <a:schemeClr val="accent2"/>
            </a:solidFill>
            <a:ln>
              <a:noFill/>
            </a:ln>
          </p:spPr>
        </p:sp>
        <p:sp>
          <p:nvSpPr>
            <p:cNvPr id="1033" name="Google Shape;1033;p61"/>
            <p:cNvSpPr/>
            <p:nvPr/>
          </p:nvSpPr>
          <p:spPr>
            <a:xfrm>
              <a:off x="1902584" y="3496300"/>
              <a:ext cx="3095425" cy="769900"/>
            </a:xfrm>
            <a:custGeom>
              <a:avLst/>
              <a:gdLst/>
              <a:ahLst/>
              <a:cxnLst/>
              <a:rect l="l" t="t" r="r" b="b"/>
              <a:pathLst>
                <a:path w="123817" h="30796" extrusionOk="0">
                  <a:moveTo>
                    <a:pt x="123817" y="11425"/>
                  </a:moveTo>
                  <a:lnTo>
                    <a:pt x="121080" y="0"/>
                  </a:lnTo>
                  <a:lnTo>
                    <a:pt x="0" y="30796"/>
                  </a:lnTo>
                  <a:close/>
                </a:path>
              </a:pathLst>
            </a:custGeom>
            <a:solidFill>
              <a:schemeClr val="accent2"/>
            </a:solidFill>
            <a:ln>
              <a:noFill/>
            </a:ln>
          </p:spPr>
        </p:sp>
      </p:grpSp>
      <p:sp>
        <p:nvSpPr>
          <p:cNvPr id="1034" name="Google Shape;1034;p61"/>
          <p:cNvSpPr txBox="1">
            <a:spLocks noGrp="1"/>
          </p:cNvSpPr>
          <p:nvPr>
            <p:ph type="title"/>
          </p:nvPr>
        </p:nvSpPr>
        <p:spPr>
          <a:xfrm flipH="1">
            <a:off x="719949" y="1504375"/>
            <a:ext cx="3586800" cy="2377500"/>
          </a:xfrm>
          <a:prstGeom prst="rect">
            <a:avLst/>
          </a:prstGeom>
          <a:noFill/>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 sz="5000"/>
              <a:t>Operating Plan</a:t>
            </a:r>
            <a:endParaRPr sz="5000"/>
          </a:p>
        </p:txBody>
      </p:sp>
      <p:sp>
        <p:nvSpPr>
          <p:cNvPr id="1035" name="Google Shape;1035;p61"/>
          <p:cNvSpPr txBox="1">
            <a:spLocks noGrp="1"/>
          </p:cNvSpPr>
          <p:nvPr>
            <p:ph type="title" idx="2"/>
          </p:nvPr>
        </p:nvSpPr>
        <p:spPr>
          <a:xfrm flipH="1">
            <a:off x="431255" y="615775"/>
            <a:ext cx="1327200" cy="91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a:t>05</a:t>
            </a:r>
            <a:endParaRPr sz="5000"/>
          </a:p>
        </p:txBody>
      </p:sp>
      <p:sp>
        <p:nvSpPr>
          <p:cNvPr id="1036" name="Google Shape;1036;p61"/>
          <p:cNvSpPr/>
          <p:nvPr/>
        </p:nvSpPr>
        <p:spPr>
          <a:xfrm>
            <a:off x="8610625" y="396000"/>
            <a:ext cx="166875" cy="1994050"/>
          </a:xfrm>
          <a:custGeom>
            <a:avLst/>
            <a:gdLst/>
            <a:ahLst/>
            <a:cxnLst/>
            <a:rect l="l" t="t" r="r" b="b"/>
            <a:pathLst>
              <a:path w="6675" h="79762" extrusionOk="0">
                <a:moveTo>
                  <a:pt x="5184" y="79762"/>
                </a:moveTo>
                <a:lnTo>
                  <a:pt x="0" y="552"/>
                </a:lnTo>
                <a:lnTo>
                  <a:pt x="6675" y="0"/>
                </a:lnTo>
                <a:close/>
              </a:path>
            </a:pathLst>
          </a:custGeom>
          <a:solidFill>
            <a:schemeClr val="lt2"/>
          </a:solidFill>
          <a:ln>
            <a:noFill/>
          </a:ln>
        </p:spPr>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cxnSp>
        <p:nvCxnSpPr>
          <p:cNvPr id="1041" name="Google Shape;1041;p62"/>
          <p:cNvCxnSpPr/>
          <p:nvPr/>
        </p:nvCxnSpPr>
        <p:spPr>
          <a:xfrm>
            <a:off x="799500" y="3005541"/>
            <a:ext cx="7545000" cy="0"/>
          </a:xfrm>
          <a:prstGeom prst="straightConnector1">
            <a:avLst/>
          </a:prstGeom>
          <a:noFill/>
          <a:ln w="28575" cap="flat" cmpd="sng">
            <a:solidFill>
              <a:schemeClr val="dk1"/>
            </a:solidFill>
            <a:prstDash val="solid"/>
            <a:round/>
            <a:headEnd type="none" w="med" len="med"/>
            <a:tailEnd type="none" w="med" len="med"/>
          </a:ln>
        </p:spPr>
      </p:cxnSp>
      <p:cxnSp>
        <p:nvCxnSpPr>
          <p:cNvPr id="1042" name="Google Shape;1042;p62"/>
          <p:cNvCxnSpPr/>
          <p:nvPr/>
        </p:nvCxnSpPr>
        <p:spPr>
          <a:xfrm>
            <a:off x="1699700" y="3369291"/>
            <a:ext cx="0" cy="366000"/>
          </a:xfrm>
          <a:prstGeom prst="straightConnector1">
            <a:avLst/>
          </a:prstGeom>
          <a:noFill/>
          <a:ln w="28575" cap="flat" cmpd="sng">
            <a:solidFill>
              <a:schemeClr val="dk1"/>
            </a:solidFill>
            <a:prstDash val="solid"/>
            <a:round/>
            <a:headEnd type="none" w="med" len="med"/>
            <a:tailEnd type="none" w="med" len="med"/>
          </a:ln>
        </p:spPr>
      </p:cxnSp>
      <p:cxnSp>
        <p:nvCxnSpPr>
          <p:cNvPr id="1043" name="Google Shape;1043;p62"/>
          <p:cNvCxnSpPr/>
          <p:nvPr/>
        </p:nvCxnSpPr>
        <p:spPr>
          <a:xfrm>
            <a:off x="3135850" y="2275791"/>
            <a:ext cx="0" cy="366000"/>
          </a:xfrm>
          <a:prstGeom prst="straightConnector1">
            <a:avLst/>
          </a:prstGeom>
          <a:noFill/>
          <a:ln w="28575" cap="flat" cmpd="sng">
            <a:solidFill>
              <a:schemeClr val="dk1"/>
            </a:solidFill>
            <a:prstDash val="solid"/>
            <a:round/>
            <a:headEnd type="none" w="med" len="med"/>
            <a:tailEnd type="none" w="med" len="med"/>
          </a:ln>
        </p:spPr>
      </p:cxnSp>
      <p:cxnSp>
        <p:nvCxnSpPr>
          <p:cNvPr id="1044" name="Google Shape;1044;p62"/>
          <p:cNvCxnSpPr/>
          <p:nvPr/>
        </p:nvCxnSpPr>
        <p:spPr>
          <a:xfrm>
            <a:off x="4572000" y="3369291"/>
            <a:ext cx="0" cy="366000"/>
          </a:xfrm>
          <a:prstGeom prst="straightConnector1">
            <a:avLst/>
          </a:prstGeom>
          <a:noFill/>
          <a:ln w="28575" cap="flat" cmpd="sng">
            <a:solidFill>
              <a:schemeClr val="dk1"/>
            </a:solidFill>
            <a:prstDash val="solid"/>
            <a:round/>
            <a:headEnd type="none" w="med" len="med"/>
            <a:tailEnd type="none" w="med" len="med"/>
          </a:ln>
        </p:spPr>
      </p:cxnSp>
      <p:cxnSp>
        <p:nvCxnSpPr>
          <p:cNvPr id="1045" name="Google Shape;1045;p62"/>
          <p:cNvCxnSpPr/>
          <p:nvPr/>
        </p:nvCxnSpPr>
        <p:spPr>
          <a:xfrm>
            <a:off x="7444300" y="3369291"/>
            <a:ext cx="0" cy="366000"/>
          </a:xfrm>
          <a:prstGeom prst="straightConnector1">
            <a:avLst/>
          </a:prstGeom>
          <a:noFill/>
          <a:ln w="28575" cap="flat" cmpd="sng">
            <a:solidFill>
              <a:schemeClr val="dk1"/>
            </a:solidFill>
            <a:prstDash val="solid"/>
            <a:round/>
            <a:headEnd type="none" w="med" len="med"/>
            <a:tailEnd type="none" w="med" len="med"/>
          </a:ln>
        </p:spPr>
      </p:cxnSp>
      <p:cxnSp>
        <p:nvCxnSpPr>
          <p:cNvPr id="1046" name="Google Shape;1046;p62"/>
          <p:cNvCxnSpPr/>
          <p:nvPr/>
        </p:nvCxnSpPr>
        <p:spPr>
          <a:xfrm>
            <a:off x="6008150" y="2275791"/>
            <a:ext cx="0" cy="366000"/>
          </a:xfrm>
          <a:prstGeom prst="straightConnector1">
            <a:avLst/>
          </a:prstGeom>
          <a:noFill/>
          <a:ln w="28575" cap="flat" cmpd="sng">
            <a:solidFill>
              <a:schemeClr val="dk1"/>
            </a:solidFill>
            <a:prstDash val="solid"/>
            <a:round/>
            <a:headEnd type="none" w="med" len="med"/>
            <a:tailEnd type="none" w="med" len="med"/>
          </a:ln>
        </p:spPr>
      </p:cxnSp>
      <p:sp>
        <p:nvSpPr>
          <p:cNvPr id="1047" name="Google Shape;1047;p62"/>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Process</a:t>
            </a:r>
            <a:endParaRPr/>
          </a:p>
        </p:txBody>
      </p:sp>
      <p:sp>
        <p:nvSpPr>
          <p:cNvPr id="1048" name="Google Shape;1048;p62"/>
          <p:cNvSpPr txBox="1">
            <a:spLocks noGrp="1"/>
          </p:cNvSpPr>
          <p:nvPr>
            <p:ph type="subTitle" idx="4294967295"/>
          </p:nvPr>
        </p:nvSpPr>
        <p:spPr>
          <a:xfrm>
            <a:off x="960200" y="3811493"/>
            <a:ext cx="1479000" cy="726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a:t>Mercury is the closest planet to the Sun</a:t>
            </a:r>
            <a:endParaRPr sz="1400"/>
          </a:p>
        </p:txBody>
      </p:sp>
      <p:sp>
        <p:nvSpPr>
          <p:cNvPr id="1049" name="Google Shape;1049;p62"/>
          <p:cNvSpPr txBox="1">
            <a:spLocks noGrp="1"/>
          </p:cNvSpPr>
          <p:nvPr>
            <p:ph type="subTitle" idx="4294967295"/>
          </p:nvPr>
        </p:nvSpPr>
        <p:spPr>
          <a:xfrm>
            <a:off x="2396350" y="1471467"/>
            <a:ext cx="1479000" cy="7263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400"/>
              <a:t>Jupiter is the biggest planet of them all</a:t>
            </a:r>
            <a:endParaRPr sz="1400"/>
          </a:p>
        </p:txBody>
      </p:sp>
      <p:sp>
        <p:nvSpPr>
          <p:cNvPr id="1050" name="Google Shape;1050;p62"/>
          <p:cNvSpPr txBox="1">
            <a:spLocks noGrp="1"/>
          </p:cNvSpPr>
          <p:nvPr>
            <p:ph type="subTitle" idx="4294967295"/>
          </p:nvPr>
        </p:nvSpPr>
        <p:spPr>
          <a:xfrm>
            <a:off x="3832500" y="3811493"/>
            <a:ext cx="1479000" cy="726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a:t>Despite being red, Mars is a cold place</a:t>
            </a:r>
            <a:endParaRPr sz="1400"/>
          </a:p>
        </p:txBody>
      </p:sp>
      <p:sp>
        <p:nvSpPr>
          <p:cNvPr id="1051" name="Google Shape;1051;p62"/>
          <p:cNvSpPr txBox="1">
            <a:spLocks noGrp="1"/>
          </p:cNvSpPr>
          <p:nvPr>
            <p:ph type="subTitle" idx="4294967295"/>
          </p:nvPr>
        </p:nvSpPr>
        <p:spPr>
          <a:xfrm>
            <a:off x="5268650" y="1471467"/>
            <a:ext cx="1479000" cy="7263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400"/>
              <a:t>Saturn is the ringed planet and a gas giant</a:t>
            </a:r>
            <a:endParaRPr sz="1400"/>
          </a:p>
        </p:txBody>
      </p:sp>
      <p:sp>
        <p:nvSpPr>
          <p:cNvPr id="1052" name="Google Shape;1052;p62"/>
          <p:cNvSpPr txBox="1">
            <a:spLocks noGrp="1"/>
          </p:cNvSpPr>
          <p:nvPr>
            <p:ph type="subTitle" idx="4294967295"/>
          </p:nvPr>
        </p:nvSpPr>
        <p:spPr>
          <a:xfrm>
            <a:off x="6704800" y="3811493"/>
            <a:ext cx="1479000" cy="726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a:t>Venus has a beautiful name, but it’s hot</a:t>
            </a:r>
            <a:endParaRPr sz="1400"/>
          </a:p>
        </p:txBody>
      </p:sp>
      <p:sp>
        <p:nvSpPr>
          <p:cNvPr id="1053" name="Google Shape;1053;p62"/>
          <p:cNvSpPr/>
          <p:nvPr/>
        </p:nvSpPr>
        <p:spPr>
          <a:xfrm rot="10800000">
            <a:off x="1236025" y="2768116"/>
            <a:ext cx="927350" cy="641875"/>
          </a:xfrm>
          <a:custGeom>
            <a:avLst/>
            <a:gdLst/>
            <a:ahLst/>
            <a:cxnLst/>
            <a:rect l="l" t="t" r="r" b="b"/>
            <a:pathLst>
              <a:path w="37094" h="25675" extrusionOk="0">
                <a:moveTo>
                  <a:pt x="0" y="24648"/>
                </a:moveTo>
                <a:lnTo>
                  <a:pt x="18486" y="0"/>
                </a:lnTo>
                <a:lnTo>
                  <a:pt x="37094" y="25675"/>
                </a:lnTo>
                <a:close/>
              </a:path>
            </a:pathLst>
          </a:custGeom>
          <a:solidFill>
            <a:schemeClr val="accent2"/>
          </a:solidFill>
          <a:ln>
            <a:noFill/>
          </a:ln>
        </p:spPr>
      </p:sp>
      <p:sp>
        <p:nvSpPr>
          <p:cNvPr id="1054" name="Google Shape;1054;p62"/>
          <p:cNvSpPr/>
          <p:nvPr/>
        </p:nvSpPr>
        <p:spPr>
          <a:xfrm>
            <a:off x="2672175" y="2598594"/>
            <a:ext cx="927350" cy="641875"/>
          </a:xfrm>
          <a:custGeom>
            <a:avLst/>
            <a:gdLst/>
            <a:ahLst/>
            <a:cxnLst/>
            <a:rect l="l" t="t" r="r" b="b"/>
            <a:pathLst>
              <a:path w="37094" h="25675" extrusionOk="0">
                <a:moveTo>
                  <a:pt x="0" y="24648"/>
                </a:moveTo>
                <a:lnTo>
                  <a:pt x="18486" y="0"/>
                </a:lnTo>
                <a:lnTo>
                  <a:pt x="37094" y="25675"/>
                </a:lnTo>
                <a:close/>
              </a:path>
            </a:pathLst>
          </a:custGeom>
          <a:solidFill>
            <a:schemeClr val="lt2"/>
          </a:solidFill>
          <a:ln>
            <a:noFill/>
          </a:ln>
        </p:spPr>
      </p:sp>
      <p:sp>
        <p:nvSpPr>
          <p:cNvPr id="1055" name="Google Shape;1055;p62"/>
          <p:cNvSpPr/>
          <p:nvPr/>
        </p:nvSpPr>
        <p:spPr>
          <a:xfrm rot="10586385">
            <a:off x="4089503" y="2768106"/>
            <a:ext cx="927378" cy="641894"/>
          </a:xfrm>
          <a:custGeom>
            <a:avLst/>
            <a:gdLst/>
            <a:ahLst/>
            <a:cxnLst/>
            <a:rect l="l" t="t" r="r" b="b"/>
            <a:pathLst>
              <a:path w="37094" h="25675" extrusionOk="0">
                <a:moveTo>
                  <a:pt x="0" y="24648"/>
                </a:moveTo>
                <a:lnTo>
                  <a:pt x="18486" y="0"/>
                </a:lnTo>
                <a:lnTo>
                  <a:pt x="37094" y="25675"/>
                </a:lnTo>
                <a:close/>
              </a:path>
            </a:pathLst>
          </a:custGeom>
          <a:solidFill>
            <a:schemeClr val="accent2"/>
          </a:solidFill>
          <a:ln>
            <a:noFill/>
          </a:ln>
        </p:spPr>
      </p:sp>
      <p:sp>
        <p:nvSpPr>
          <p:cNvPr id="1056" name="Google Shape;1056;p62"/>
          <p:cNvSpPr/>
          <p:nvPr/>
        </p:nvSpPr>
        <p:spPr>
          <a:xfrm rot="-616569">
            <a:off x="5589089" y="2617387"/>
            <a:ext cx="927388" cy="641901"/>
          </a:xfrm>
          <a:custGeom>
            <a:avLst/>
            <a:gdLst/>
            <a:ahLst/>
            <a:cxnLst/>
            <a:rect l="l" t="t" r="r" b="b"/>
            <a:pathLst>
              <a:path w="37094" h="25675" extrusionOk="0">
                <a:moveTo>
                  <a:pt x="0" y="24648"/>
                </a:moveTo>
                <a:lnTo>
                  <a:pt x="18486" y="0"/>
                </a:lnTo>
                <a:lnTo>
                  <a:pt x="37094" y="25675"/>
                </a:lnTo>
                <a:close/>
              </a:path>
            </a:pathLst>
          </a:custGeom>
          <a:solidFill>
            <a:schemeClr val="lt2"/>
          </a:solidFill>
          <a:ln>
            <a:noFill/>
          </a:ln>
        </p:spPr>
      </p:sp>
      <p:sp>
        <p:nvSpPr>
          <p:cNvPr id="1057" name="Google Shape;1057;p62"/>
          <p:cNvSpPr/>
          <p:nvPr/>
        </p:nvSpPr>
        <p:spPr>
          <a:xfrm rot="10800000">
            <a:off x="6980625" y="2768116"/>
            <a:ext cx="927350" cy="641875"/>
          </a:xfrm>
          <a:custGeom>
            <a:avLst/>
            <a:gdLst/>
            <a:ahLst/>
            <a:cxnLst/>
            <a:rect l="l" t="t" r="r" b="b"/>
            <a:pathLst>
              <a:path w="37094" h="25675" extrusionOk="0">
                <a:moveTo>
                  <a:pt x="0" y="24648"/>
                </a:moveTo>
                <a:lnTo>
                  <a:pt x="18486" y="0"/>
                </a:lnTo>
                <a:lnTo>
                  <a:pt x="37094" y="25675"/>
                </a:lnTo>
                <a:close/>
              </a:path>
            </a:pathLst>
          </a:custGeom>
          <a:solidFill>
            <a:schemeClr val="accent2"/>
          </a:solidFill>
          <a:ln>
            <a:noFill/>
          </a:ln>
        </p:spPr>
      </p:sp>
      <p:sp>
        <p:nvSpPr>
          <p:cNvPr id="1058" name="Google Shape;1058;p62"/>
          <p:cNvSpPr txBox="1">
            <a:spLocks noGrp="1"/>
          </p:cNvSpPr>
          <p:nvPr>
            <p:ph type="title" idx="4294967295"/>
          </p:nvPr>
        </p:nvSpPr>
        <p:spPr>
          <a:xfrm>
            <a:off x="1303400" y="2864693"/>
            <a:ext cx="7926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1</a:t>
            </a:r>
            <a:endParaRPr sz="2000"/>
          </a:p>
        </p:txBody>
      </p:sp>
      <p:sp>
        <p:nvSpPr>
          <p:cNvPr id="1059" name="Google Shape;1059;p62"/>
          <p:cNvSpPr txBox="1">
            <a:spLocks noGrp="1"/>
          </p:cNvSpPr>
          <p:nvPr>
            <p:ph type="title" idx="4294967295"/>
          </p:nvPr>
        </p:nvSpPr>
        <p:spPr>
          <a:xfrm>
            <a:off x="2739550" y="2864693"/>
            <a:ext cx="7926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2</a:t>
            </a:r>
            <a:endParaRPr sz="2000"/>
          </a:p>
        </p:txBody>
      </p:sp>
      <p:sp>
        <p:nvSpPr>
          <p:cNvPr id="1060" name="Google Shape;1060;p62"/>
          <p:cNvSpPr txBox="1">
            <a:spLocks noGrp="1"/>
          </p:cNvSpPr>
          <p:nvPr>
            <p:ph type="title" idx="4294967295"/>
          </p:nvPr>
        </p:nvSpPr>
        <p:spPr>
          <a:xfrm>
            <a:off x="4175700" y="2864693"/>
            <a:ext cx="7926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3</a:t>
            </a:r>
            <a:endParaRPr sz="2000"/>
          </a:p>
        </p:txBody>
      </p:sp>
      <p:sp>
        <p:nvSpPr>
          <p:cNvPr id="1061" name="Google Shape;1061;p62"/>
          <p:cNvSpPr txBox="1">
            <a:spLocks noGrp="1"/>
          </p:cNvSpPr>
          <p:nvPr>
            <p:ph type="title" idx="4294967295"/>
          </p:nvPr>
        </p:nvSpPr>
        <p:spPr>
          <a:xfrm>
            <a:off x="5611850" y="2864693"/>
            <a:ext cx="7926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4</a:t>
            </a:r>
            <a:endParaRPr sz="2000"/>
          </a:p>
        </p:txBody>
      </p:sp>
      <p:sp>
        <p:nvSpPr>
          <p:cNvPr id="1062" name="Google Shape;1062;p62"/>
          <p:cNvSpPr txBox="1">
            <a:spLocks noGrp="1"/>
          </p:cNvSpPr>
          <p:nvPr>
            <p:ph type="title" idx="4294967295"/>
          </p:nvPr>
        </p:nvSpPr>
        <p:spPr>
          <a:xfrm>
            <a:off x="7048000" y="2864693"/>
            <a:ext cx="7926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5</a:t>
            </a:r>
            <a:endParaRPr sz="20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63"/>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Social Media</a:t>
            </a:r>
            <a:endParaRPr/>
          </a:p>
        </p:txBody>
      </p:sp>
      <p:sp>
        <p:nvSpPr>
          <p:cNvPr id="1068" name="Google Shape;1068;p63"/>
          <p:cNvSpPr txBox="1"/>
          <p:nvPr/>
        </p:nvSpPr>
        <p:spPr>
          <a:xfrm>
            <a:off x="5505483" y="3593087"/>
            <a:ext cx="2372100" cy="97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solidFill>
                  <a:schemeClr val="dk1"/>
                </a:solidFill>
                <a:latin typeface="Livvic"/>
                <a:ea typeface="Livvic"/>
                <a:cs typeface="Livvic"/>
                <a:sym typeface="Livvic"/>
              </a:rPr>
              <a:t>You can replace the image on these screens with your own work. Just delete these ones and add yours</a:t>
            </a:r>
            <a:endParaRPr>
              <a:solidFill>
                <a:schemeClr val="dk1"/>
              </a:solidFill>
              <a:latin typeface="Livvic"/>
              <a:ea typeface="Livvic"/>
              <a:cs typeface="Livvic"/>
              <a:sym typeface="Livvic"/>
            </a:endParaRPr>
          </a:p>
        </p:txBody>
      </p:sp>
      <p:grpSp>
        <p:nvGrpSpPr>
          <p:cNvPr id="1069" name="Google Shape;1069;p63"/>
          <p:cNvGrpSpPr/>
          <p:nvPr/>
        </p:nvGrpSpPr>
        <p:grpSpPr>
          <a:xfrm>
            <a:off x="1266417" y="1744307"/>
            <a:ext cx="3849933" cy="2745302"/>
            <a:chOff x="1266417" y="1859094"/>
            <a:chExt cx="3849933" cy="2745302"/>
          </a:xfrm>
        </p:grpSpPr>
        <p:sp>
          <p:nvSpPr>
            <p:cNvPr id="1070" name="Google Shape;1070;p63"/>
            <p:cNvSpPr/>
            <p:nvPr/>
          </p:nvSpPr>
          <p:spPr>
            <a:xfrm>
              <a:off x="2873500" y="4080951"/>
              <a:ext cx="635776" cy="462529"/>
            </a:xfrm>
            <a:custGeom>
              <a:avLst/>
              <a:gdLst/>
              <a:ahLst/>
              <a:cxnLst/>
              <a:rect l="l" t="t" r="r" b="b"/>
              <a:pathLst>
                <a:path w="30460" h="16972" extrusionOk="0">
                  <a:moveTo>
                    <a:pt x="3812" y="0"/>
                  </a:moveTo>
                  <a:lnTo>
                    <a:pt x="1" y="16971"/>
                  </a:lnTo>
                  <a:lnTo>
                    <a:pt x="30459" y="16971"/>
                  </a:lnTo>
                  <a:lnTo>
                    <a:pt x="266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63"/>
            <p:cNvSpPr/>
            <p:nvPr/>
          </p:nvSpPr>
          <p:spPr>
            <a:xfrm>
              <a:off x="1266417" y="1859094"/>
              <a:ext cx="3849933" cy="2330219"/>
            </a:xfrm>
            <a:custGeom>
              <a:avLst/>
              <a:gdLst/>
              <a:ahLst/>
              <a:cxnLst/>
              <a:rect l="l" t="t" r="r" b="b"/>
              <a:pathLst>
                <a:path w="184450" h="111654" extrusionOk="0">
                  <a:moveTo>
                    <a:pt x="5240" y="0"/>
                  </a:moveTo>
                  <a:cubicBezTo>
                    <a:pt x="2352" y="0"/>
                    <a:pt x="0" y="2353"/>
                    <a:pt x="0" y="5241"/>
                  </a:cubicBezTo>
                  <a:lnTo>
                    <a:pt x="0" y="106413"/>
                  </a:lnTo>
                  <a:cubicBezTo>
                    <a:pt x="0" y="109301"/>
                    <a:pt x="2352" y="111653"/>
                    <a:pt x="5240" y="111653"/>
                  </a:cubicBezTo>
                  <a:lnTo>
                    <a:pt x="179210" y="111653"/>
                  </a:lnTo>
                  <a:cubicBezTo>
                    <a:pt x="182098" y="111653"/>
                    <a:pt x="184450" y="109301"/>
                    <a:pt x="184450" y="106413"/>
                  </a:cubicBezTo>
                  <a:lnTo>
                    <a:pt x="184450" y="5241"/>
                  </a:lnTo>
                  <a:cubicBezTo>
                    <a:pt x="184450" y="2353"/>
                    <a:pt x="182098" y="0"/>
                    <a:pt x="1792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63"/>
            <p:cNvSpPr/>
            <p:nvPr/>
          </p:nvSpPr>
          <p:spPr>
            <a:xfrm>
              <a:off x="3144462" y="1919993"/>
              <a:ext cx="82050" cy="70436"/>
            </a:xfrm>
            <a:custGeom>
              <a:avLst/>
              <a:gdLst/>
              <a:ahLst/>
              <a:cxnLst/>
              <a:rect l="l" t="t" r="r" b="b"/>
              <a:pathLst>
                <a:path w="3931" h="3375" extrusionOk="0">
                  <a:moveTo>
                    <a:pt x="2233" y="0"/>
                  </a:moveTo>
                  <a:cubicBezTo>
                    <a:pt x="744" y="0"/>
                    <a:pt x="0" y="1816"/>
                    <a:pt x="1042" y="2888"/>
                  </a:cubicBezTo>
                  <a:cubicBezTo>
                    <a:pt x="1387" y="3224"/>
                    <a:pt x="1809" y="3374"/>
                    <a:pt x="2223" y="3374"/>
                  </a:cubicBezTo>
                  <a:cubicBezTo>
                    <a:pt x="3095" y="3374"/>
                    <a:pt x="3930" y="2707"/>
                    <a:pt x="3930" y="1697"/>
                  </a:cubicBezTo>
                  <a:cubicBezTo>
                    <a:pt x="3930" y="774"/>
                    <a:pt x="3186" y="0"/>
                    <a:pt x="22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63"/>
            <p:cNvSpPr/>
            <p:nvPr/>
          </p:nvSpPr>
          <p:spPr>
            <a:xfrm>
              <a:off x="3135132" y="4037046"/>
              <a:ext cx="112503" cy="112489"/>
            </a:xfrm>
            <a:custGeom>
              <a:avLst/>
              <a:gdLst/>
              <a:ahLst/>
              <a:cxnLst/>
              <a:rect l="l" t="t" r="r" b="b"/>
              <a:pathLst>
                <a:path w="5390" h="5390" extrusionOk="0">
                  <a:moveTo>
                    <a:pt x="2680" y="1"/>
                  </a:moveTo>
                  <a:cubicBezTo>
                    <a:pt x="1221" y="1"/>
                    <a:pt x="0" y="1221"/>
                    <a:pt x="0" y="2680"/>
                  </a:cubicBezTo>
                  <a:cubicBezTo>
                    <a:pt x="0" y="4169"/>
                    <a:pt x="1221" y="5390"/>
                    <a:pt x="2680" y="5390"/>
                  </a:cubicBezTo>
                  <a:cubicBezTo>
                    <a:pt x="4169" y="5390"/>
                    <a:pt x="5390" y="4169"/>
                    <a:pt x="5390" y="2680"/>
                  </a:cubicBezTo>
                  <a:cubicBezTo>
                    <a:pt x="5390" y="1221"/>
                    <a:pt x="4169" y="1"/>
                    <a:pt x="26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63"/>
            <p:cNvSpPr/>
            <p:nvPr/>
          </p:nvSpPr>
          <p:spPr>
            <a:xfrm>
              <a:off x="2490672" y="4543477"/>
              <a:ext cx="1401421" cy="60920"/>
            </a:xfrm>
            <a:custGeom>
              <a:avLst/>
              <a:gdLst/>
              <a:ahLst/>
              <a:cxnLst/>
              <a:rect l="l" t="t" r="r" b="b"/>
              <a:pathLst>
                <a:path w="67142" h="2919" extrusionOk="0">
                  <a:moveTo>
                    <a:pt x="1936" y="0"/>
                  </a:moveTo>
                  <a:cubicBezTo>
                    <a:pt x="1" y="0"/>
                    <a:pt x="1" y="2918"/>
                    <a:pt x="1936" y="2918"/>
                  </a:cubicBezTo>
                  <a:lnTo>
                    <a:pt x="65206" y="2918"/>
                  </a:lnTo>
                  <a:cubicBezTo>
                    <a:pt x="67141" y="2918"/>
                    <a:pt x="67141" y="0"/>
                    <a:pt x="652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 name="Google Shape;1075;p63"/>
          <p:cNvGrpSpPr/>
          <p:nvPr/>
        </p:nvGrpSpPr>
        <p:grpSpPr>
          <a:xfrm>
            <a:off x="5505399" y="1744307"/>
            <a:ext cx="2371968" cy="1586198"/>
            <a:chOff x="5505399" y="1859094"/>
            <a:chExt cx="2371968" cy="1586198"/>
          </a:xfrm>
        </p:grpSpPr>
        <p:sp>
          <p:nvSpPr>
            <p:cNvPr id="1076" name="Google Shape;1076;p63"/>
            <p:cNvSpPr/>
            <p:nvPr/>
          </p:nvSpPr>
          <p:spPr>
            <a:xfrm rot="-5400000">
              <a:off x="5898284" y="1466209"/>
              <a:ext cx="1586198" cy="2371968"/>
            </a:xfrm>
            <a:custGeom>
              <a:avLst/>
              <a:gdLst/>
              <a:ahLst/>
              <a:cxnLst/>
              <a:rect l="l" t="t" r="r" b="b"/>
              <a:pathLst>
                <a:path w="38528" h="57614" extrusionOk="0">
                  <a:moveTo>
                    <a:pt x="2293" y="0"/>
                  </a:moveTo>
                  <a:cubicBezTo>
                    <a:pt x="1012" y="0"/>
                    <a:pt x="0" y="1013"/>
                    <a:pt x="0" y="2293"/>
                  </a:cubicBezTo>
                  <a:lnTo>
                    <a:pt x="0" y="55320"/>
                  </a:lnTo>
                  <a:cubicBezTo>
                    <a:pt x="0" y="56601"/>
                    <a:pt x="1012" y="57613"/>
                    <a:pt x="2293" y="57613"/>
                  </a:cubicBezTo>
                  <a:lnTo>
                    <a:pt x="36235" y="57613"/>
                  </a:lnTo>
                  <a:cubicBezTo>
                    <a:pt x="37485" y="57613"/>
                    <a:pt x="38528" y="56601"/>
                    <a:pt x="38528" y="55320"/>
                  </a:cubicBezTo>
                  <a:lnTo>
                    <a:pt x="38528" y="2293"/>
                  </a:lnTo>
                  <a:cubicBezTo>
                    <a:pt x="38528" y="1013"/>
                    <a:pt x="37485" y="0"/>
                    <a:pt x="3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63"/>
            <p:cNvSpPr/>
            <p:nvPr/>
          </p:nvSpPr>
          <p:spPr>
            <a:xfrm rot="-5400000">
              <a:off x="7653320" y="2588092"/>
              <a:ext cx="181477" cy="155211"/>
            </a:xfrm>
            <a:custGeom>
              <a:avLst/>
              <a:gdLst/>
              <a:ahLst/>
              <a:cxnLst/>
              <a:rect l="l" t="t" r="r" b="b"/>
              <a:pathLst>
                <a:path w="4408" h="3770" extrusionOk="0">
                  <a:moveTo>
                    <a:pt x="2532" y="1"/>
                  </a:moveTo>
                  <a:cubicBezTo>
                    <a:pt x="835" y="1"/>
                    <a:pt x="1" y="2026"/>
                    <a:pt x="1192" y="3217"/>
                  </a:cubicBezTo>
                  <a:cubicBezTo>
                    <a:pt x="1575" y="3599"/>
                    <a:pt x="2043" y="3770"/>
                    <a:pt x="2503" y="3770"/>
                  </a:cubicBezTo>
                  <a:cubicBezTo>
                    <a:pt x="3475" y="3770"/>
                    <a:pt x="4408" y="3008"/>
                    <a:pt x="4408" y="1877"/>
                  </a:cubicBezTo>
                  <a:cubicBezTo>
                    <a:pt x="4408" y="835"/>
                    <a:pt x="3574" y="1"/>
                    <a:pt x="2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63"/>
            <p:cNvSpPr/>
            <p:nvPr/>
          </p:nvSpPr>
          <p:spPr>
            <a:xfrm rot="-5400000">
              <a:off x="7576373" y="3003373"/>
              <a:ext cx="334671" cy="53974"/>
            </a:xfrm>
            <a:custGeom>
              <a:avLst/>
              <a:gdLst/>
              <a:ahLst/>
              <a:cxnLst/>
              <a:rect l="l" t="t" r="r" b="b"/>
              <a:pathLst>
                <a:path w="8129" h="1311" extrusionOk="0">
                  <a:moveTo>
                    <a:pt x="894" y="1"/>
                  </a:moveTo>
                  <a:cubicBezTo>
                    <a:pt x="0" y="1"/>
                    <a:pt x="0" y="1311"/>
                    <a:pt x="894" y="1311"/>
                  </a:cubicBezTo>
                  <a:lnTo>
                    <a:pt x="7265" y="1311"/>
                  </a:lnTo>
                  <a:cubicBezTo>
                    <a:pt x="8129" y="1311"/>
                    <a:pt x="8129" y="1"/>
                    <a:pt x="72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63"/>
            <p:cNvSpPr/>
            <p:nvPr/>
          </p:nvSpPr>
          <p:spPr>
            <a:xfrm rot="-5400000">
              <a:off x="7576353" y="2247060"/>
              <a:ext cx="334712" cy="53974"/>
            </a:xfrm>
            <a:custGeom>
              <a:avLst/>
              <a:gdLst/>
              <a:ahLst/>
              <a:cxnLst/>
              <a:rect l="l" t="t" r="r" b="b"/>
              <a:pathLst>
                <a:path w="8130" h="1311" extrusionOk="0">
                  <a:moveTo>
                    <a:pt x="864" y="1"/>
                  </a:moveTo>
                  <a:cubicBezTo>
                    <a:pt x="1" y="1"/>
                    <a:pt x="1" y="1311"/>
                    <a:pt x="864" y="1311"/>
                  </a:cubicBezTo>
                  <a:lnTo>
                    <a:pt x="7266" y="1311"/>
                  </a:lnTo>
                  <a:cubicBezTo>
                    <a:pt x="8129" y="1311"/>
                    <a:pt x="8129" y="1"/>
                    <a:pt x="7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80" name="Google Shape;1080;p63"/>
          <p:cNvPicPr preferRelativeResize="0"/>
          <p:nvPr/>
        </p:nvPicPr>
        <p:blipFill>
          <a:blip r:embed="rId3">
            <a:alphaModFix/>
          </a:blip>
          <a:stretch>
            <a:fillRect/>
          </a:stretch>
        </p:blipFill>
        <p:spPr>
          <a:xfrm>
            <a:off x="1461550" y="1936312"/>
            <a:ext cx="3459651" cy="1946200"/>
          </a:xfrm>
          <a:prstGeom prst="rect">
            <a:avLst/>
          </a:prstGeom>
          <a:noFill/>
          <a:ln>
            <a:noFill/>
          </a:ln>
        </p:spPr>
      </p:pic>
      <p:pic>
        <p:nvPicPr>
          <p:cNvPr id="1081" name="Google Shape;1081;p63"/>
          <p:cNvPicPr preferRelativeResize="0"/>
          <p:nvPr/>
        </p:nvPicPr>
        <p:blipFill rotWithShape="1">
          <a:blip r:embed="rId4">
            <a:alphaModFix/>
          </a:blip>
          <a:srcRect b="7986"/>
          <a:stretch/>
        </p:blipFill>
        <p:spPr>
          <a:xfrm>
            <a:off x="5656175" y="1895068"/>
            <a:ext cx="1961275" cy="12846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pic>
        <p:nvPicPr>
          <p:cNvPr id="1086" name="Google Shape;1086;p64"/>
          <p:cNvPicPr preferRelativeResize="0"/>
          <p:nvPr/>
        </p:nvPicPr>
        <p:blipFill rotWithShape="1">
          <a:blip r:embed="rId3">
            <a:alphaModFix/>
          </a:blip>
          <a:srcRect l="13610" t="14817" r="16085" b="659"/>
          <a:stretch/>
        </p:blipFill>
        <p:spPr>
          <a:xfrm rot="240001">
            <a:off x="447745" y="585792"/>
            <a:ext cx="4951180" cy="3971915"/>
          </a:xfrm>
          <a:prstGeom prst="rect">
            <a:avLst/>
          </a:prstGeom>
          <a:noFill/>
          <a:ln>
            <a:noFill/>
          </a:ln>
        </p:spPr>
      </p:pic>
      <p:grpSp>
        <p:nvGrpSpPr>
          <p:cNvPr id="1087" name="Google Shape;1087;p64"/>
          <p:cNvGrpSpPr/>
          <p:nvPr/>
        </p:nvGrpSpPr>
        <p:grpSpPr>
          <a:xfrm rot="-10442861">
            <a:off x="4287239" y="782575"/>
            <a:ext cx="5301879" cy="3958436"/>
            <a:chOff x="-464369" y="431368"/>
            <a:chExt cx="5301925" cy="3958470"/>
          </a:xfrm>
        </p:grpSpPr>
        <p:sp>
          <p:nvSpPr>
            <p:cNvPr id="1088" name="Google Shape;1088;p64"/>
            <p:cNvSpPr/>
            <p:nvPr/>
          </p:nvSpPr>
          <p:spPr>
            <a:xfrm>
              <a:off x="-454618" y="695262"/>
              <a:ext cx="5209925" cy="3694575"/>
            </a:xfrm>
            <a:custGeom>
              <a:avLst/>
              <a:gdLst/>
              <a:ahLst/>
              <a:cxnLst/>
              <a:rect l="l" t="t" r="r" b="b"/>
              <a:pathLst>
                <a:path w="208397" h="147783" extrusionOk="0">
                  <a:moveTo>
                    <a:pt x="189560" y="0"/>
                  </a:moveTo>
                  <a:lnTo>
                    <a:pt x="0" y="49645"/>
                  </a:lnTo>
                  <a:lnTo>
                    <a:pt x="16283" y="147783"/>
                  </a:lnTo>
                  <a:lnTo>
                    <a:pt x="208397" y="104306"/>
                  </a:lnTo>
                  <a:close/>
                </a:path>
              </a:pathLst>
            </a:custGeom>
            <a:solidFill>
              <a:schemeClr val="accent3"/>
            </a:solidFill>
            <a:ln>
              <a:noFill/>
            </a:ln>
          </p:spPr>
        </p:sp>
        <p:sp>
          <p:nvSpPr>
            <p:cNvPr id="1089" name="Google Shape;1089;p64"/>
            <p:cNvSpPr/>
            <p:nvPr/>
          </p:nvSpPr>
          <p:spPr>
            <a:xfrm>
              <a:off x="-464369" y="431368"/>
              <a:ext cx="3391275" cy="1411500"/>
            </a:xfrm>
            <a:custGeom>
              <a:avLst/>
              <a:gdLst/>
              <a:ahLst/>
              <a:cxnLst/>
              <a:rect l="l" t="t" r="r" b="b"/>
              <a:pathLst>
                <a:path w="135651" h="56460" extrusionOk="0">
                  <a:moveTo>
                    <a:pt x="4703" y="0"/>
                  </a:moveTo>
                  <a:lnTo>
                    <a:pt x="0" y="56460"/>
                  </a:lnTo>
                  <a:lnTo>
                    <a:pt x="135651" y="22080"/>
                  </a:lnTo>
                  <a:close/>
                </a:path>
              </a:pathLst>
            </a:custGeom>
            <a:solidFill>
              <a:schemeClr val="lt2"/>
            </a:solidFill>
            <a:ln>
              <a:noFill/>
            </a:ln>
          </p:spPr>
        </p:sp>
        <p:sp>
          <p:nvSpPr>
            <p:cNvPr id="1090" name="Google Shape;1090;p64"/>
            <p:cNvSpPr/>
            <p:nvPr/>
          </p:nvSpPr>
          <p:spPr>
            <a:xfrm>
              <a:off x="1764506" y="3376756"/>
              <a:ext cx="3073050" cy="710675"/>
            </a:xfrm>
            <a:custGeom>
              <a:avLst/>
              <a:gdLst/>
              <a:ahLst/>
              <a:cxnLst/>
              <a:rect l="l" t="t" r="r" b="b"/>
              <a:pathLst>
                <a:path w="122922" h="28427" extrusionOk="0">
                  <a:moveTo>
                    <a:pt x="122922" y="14099"/>
                  </a:moveTo>
                  <a:lnTo>
                    <a:pt x="120318" y="0"/>
                  </a:lnTo>
                  <a:lnTo>
                    <a:pt x="0" y="28427"/>
                  </a:lnTo>
                  <a:close/>
                </a:path>
              </a:pathLst>
            </a:custGeom>
            <a:solidFill>
              <a:schemeClr val="accent2"/>
            </a:solidFill>
            <a:ln>
              <a:noFill/>
            </a:ln>
          </p:spPr>
        </p:sp>
      </p:grpSp>
      <p:sp>
        <p:nvSpPr>
          <p:cNvPr id="1091" name="Google Shape;1091;p64"/>
          <p:cNvSpPr/>
          <p:nvPr/>
        </p:nvSpPr>
        <p:spPr>
          <a:xfrm flipH="1">
            <a:off x="365047" y="396000"/>
            <a:ext cx="166875" cy="1994050"/>
          </a:xfrm>
          <a:custGeom>
            <a:avLst/>
            <a:gdLst/>
            <a:ahLst/>
            <a:cxnLst/>
            <a:rect l="l" t="t" r="r" b="b"/>
            <a:pathLst>
              <a:path w="6675" h="79762" extrusionOk="0">
                <a:moveTo>
                  <a:pt x="5184" y="79762"/>
                </a:moveTo>
                <a:lnTo>
                  <a:pt x="0" y="552"/>
                </a:lnTo>
                <a:lnTo>
                  <a:pt x="6675" y="0"/>
                </a:lnTo>
                <a:close/>
              </a:path>
            </a:pathLst>
          </a:custGeom>
          <a:solidFill>
            <a:schemeClr val="accent2"/>
          </a:solidFill>
          <a:ln>
            <a:noFill/>
          </a:ln>
        </p:spPr>
      </p:sp>
      <p:sp>
        <p:nvSpPr>
          <p:cNvPr id="1092" name="Google Shape;1092;p64"/>
          <p:cNvSpPr txBox="1">
            <a:spLocks noGrp="1"/>
          </p:cNvSpPr>
          <p:nvPr>
            <p:ph type="title"/>
          </p:nvPr>
        </p:nvSpPr>
        <p:spPr>
          <a:xfrm flipH="1">
            <a:off x="4710558" y="1504375"/>
            <a:ext cx="3586800" cy="23775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t>Financial Plan</a:t>
            </a:r>
            <a:endParaRPr/>
          </a:p>
        </p:txBody>
      </p:sp>
      <p:sp>
        <p:nvSpPr>
          <p:cNvPr id="1093" name="Google Shape;1093;p64"/>
          <p:cNvSpPr txBox="1">
            <a:spLocks noGrp="1"/>
          </p:cNvSpPr>
          <p:nvPr>
            <p:ph type="title" idx="2"/>
          </p:nvPr>
        </p:nvSpPr>
        <p:spPr>
          <a:xfrm flipH="1">
            <a:off x="7341570" y="3767778"/>
            <a:ext cx="1327200" cy="91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1094" name="Google Shape;1094;p64"/>
          <p:cNvSpPr/>
          <p:nvPr/>
        </p:nvSpPr>
        <p:spPr>
          <a:xfrm>
            <a:off x="282100" y="4450025"/>
            <a:ext cx="2153300" cy="232725"/>
          </a:xfrm>
          <a:custGeom>
            <a:avLst/>
            <a:gdLst/>
            <a:ahLst/>
            <a:cxnLst/>
            <a:rect l="l" t="t" r="r" b="b"/>
            <a:pathLst>
              <a:path w="86132" h="9309" extrusionOk="0">
                <a:moveTo>
                  <a:pt x="86132" y="5924"/>
                </a:moveTo>
                <a:lnTo>
                  <a:pt x="779" y="0"/>
                </a:lnTo>
                <a:lnTo>
                  <a:pt x="0" y="9309"/>
                </a:lnTo>
                <a:close/>
              </a:path>
            </a:pathLst>
          </a:custGeom>
          <a:solidFill>
            <a:schemeClr val="accent1"/>
          </a:solidFill>
          <a:ln>
            <a:noFill/>
          </a:ln>
        </p:spPr>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65"/>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Predicted Growth</a:t>
            </a:r>
            <a:endParaRPr/>
          </a:p>
        </p:txBody>
      </p:sp>
      <p:sp>
        <p:nvSpPr>
          <p:cNvPr id="1100" name="Google Shape;1100;p65"/>
          <p:cNvSpPr txBox="1">
            <a:spLocks noGrp="1"/>
          </p:cNvSpPr>
          <p:nvPr>
            <p:ph type="subTitle" idx="4294967295"/>
          </p:nvPr>
        </p:nvSpPr>
        <p:spPr>
          <a:xfrm>
            <a:off x="1416838" y="2318178"/>
            <a:ext cx="2317200" cy="709200"/>
          </a:xfrm>
          <a:prstGeom prst="rect">
            <a:avLst/>
          </a:prstGeom>
        </p:spPr>
        <p:txBody>
          <a:bodyPr spcFirstLastPara="1" wrap="square" lIns="91425" tIns="91425" rIns="113075" bIns="91425" anchor="t" anchorCtr="0">
            <a:noAutofit/>
          </a:bodyPr>
          <a:lstStyle/>
          <a:p>
            <a:pPr marL="0" lvl="0" indent="0" algn="ctr" rtl="0">
              <a:lnSpc>
                <a:spcPct val="100000"/>
              </a:lnSpc>
              <a:spcBef>
                <a:spcPts val="0"/>
              </a:spcBef>
              <a:spcAft>
                <a:spcPts val="0"/>
              </a:spcAft>
              <a:buNone/>
            </a:pPr>
            <a:r>
              <a:rPr lang="en" sz="1400"/>
              <a:t>Venus has a beautiful name, but it’s hot</a:t>
            </a:r>
            <a:endParaRPr sz="1400"/>
          </a:p>
        </p:txBody>
      </p:sp>
      <p:sp>
        <p:nvSpPr>
          <p:cNvPr id="1101" name="Google Shape;1101;p65"/>
          <p:cNvSpPr txBox="1">
            <a:spLocks noGrp="1"/>
          </p:cNvSpPr>
          <p:nvPr>
            <p:ph type="subTitle" idx="4294967295"/>
          </p:nvPr>
        </p:nvSpPr>
        <p:spPr>
          <a:xfrm>
            <a:off x="5413567" y="2318178"/>
            <a:ext cx="2317200" cy="7092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a:t>Jupiter is the biggest planet of them all</a:t>
            </a:r>
            <a:endParaRPr sz="1400"/>
          </a:p>
        </p:txBody>
      </p:sp>
      <p:sp>
        <p:nvSpPr>
          <p:cNvPr id="1102" name="Google Shape;1102;p65"/>
          <p:cNvSpPr txBox="1">
            <a:spLocks noGrp="1"/>
          </p:cNvSpPr>
          <p:nvPr>
            <p:ph type="subTitle" idx="4294967295"/>
          </p:nvPr>
        </p:nvSpPr>
        <p:spPr>
          <a:xfrm>
            <a:off x="5413567" y="4018628"/>
            <a:ext cx="2317200" cy="7092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a:t>Saturn is composed of hydrogen and helium</a:t>
            </a:r>
            <a:endParaRPr sz="1400"/>
          </a:p>
          <a:p>
            <a:pPr marL="0" lvl="0" indent="0" algn="ctr" rtl="0">
              <a:lnSpc>
                <a:spcPct val="100000"/>
              </a:lnSpc>
              <a:spcBef>
                <a:spcPts val="0"/>
              </a:spcBef>
              <a:spcAft>
                <a:spcPts val="0"/>
              </a:spcAft>
              <a:buNone/>
            </a:pPr>
            <a:endParaRPr sz="1400"/>
          </a:p>
        </p:txBody>
      </p:sp>
      <p:sp>
        <p:nvSpPr>
          <p:cNvPr id="1103" name="Google Shape;1103;p65"/>
          <p:cNvSpPr txBox="1">
            <a:spLocks noGrp="1"/>
          </p:cNvSpPr>
          <p:nvPr>
            <p:ph type="subTitle" idx="4294967295"/>
          </p:nvPr>
        </p:nvSpPr>
        <p:spPr>
          <a:xfrm>
            <a:off x="1416838" y="4018628"/>
            <a:ext cx="2317200" cy="7092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a:t>Despite being red, Mars is a cold place</a:t>
            </a:r>
            <a:endParaRPr sz="1400"/>
          </a:p>
        </p:txBody>
      </p:sp>
      <p:grpSp>
        <p:nvGrpSpPr>
          <p:cNvPr id="1104" name="Google Shape;1104;p65"/>
          <p:cNvGrpSpPr/>
          <p:nvPr/>
        </p:nvGrpSpPr>
        <p:grpSpPr>
          <a:xfrm>
            <a:off x="1592488" y="2072263"/>
            <a:ext cx="1965900" cy="251737"/>
            <a:chOff x="1592488" y="2072263"/>
            <a:chExt cx="1965900" cy="251737"/>
          </a:xfrm>
        </p:grpSpPr>
        <p:sp>
          <p:nvSpPr>
            <p:cNvPr id="1105" name="Google Shape;1105;p65"/>
            <p:cNvSpPr/>
            <p:nvPr/>
          </p:nvSpPr>
          <p:spPr>
            <a:xfrm>
              <a:off x="1592488" y="2072263"/>
              <a:ext cx="1965900" cy="25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65"/>
            <p:cNvSpPr/>
            <p:nvPr/>
          </p:nvSpPr>
          <p:spPr>
            <a:xfrm>
              <a:off x="1592500" y="2072300"/>
              <a:ext cx="1280100" cy="25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7" name="Google Shape;1107;p65"/>
          <p:cNvSpPr txBox="1"/>
          <p:nvPr/>
        </p:nvSpPr>
        <p:spPr>
          <a:xfrm>
            <a:off x="2131288" y="1687378"/>
            <a:ext cx="888300" cy="36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Carter One"/>
                <a:ea typeface="Carter One"/>
                <a:cs typeface="Carter One"/>
                <a:sym typeface="Carter One"/>
              </a:rPr>
              <a:t>70%</a:t>
            </a:r>
            <a:endParaRPr sz="2000">
              <a:solidFill>
                <a:schemeClr val="dk1"/>
              </a:solidFill>
              <a:latin typeface="Carter One"/>
              <a:ea typeface="Carter One"/>
              <a:cs typeface="Carter One"/>
              <a:sym typeface="Carter One"/>
            </a:endParaRPr>
          </a:p>
        </p:txBody>
      </p:sp>
      <p:grpSp>
        <p:nvGrpSpPr>
          <p:cNvPr id="1108" name="Google Shape;1108;p65"/>
          <p:cNvGrpSpPr/>
          <p:nvPr/>
        </p:nvGrpSpPr>
        <p:grpSpPr>
          <a:xfrm>
            <a:off x="5589217" y="2072263"/>
            <a:ext cx="1965900" cy="251716"/>
            <a:chOff x="5547596" y="1605660"/>
            <a:chExt cx="1965900" cy="251716"/>
          </a:xfrm>
        </p:grpSpPr>
        <p:sp>
          <p:nvSpPr>
            <p:cNvPr id="1109" name="Google Shape;1109;p65"/>
            <p:cNvSpPr/>
            <p:nvPr/>
          </p:nvSpPr>
          <p:spPr>
            <a:xfrm>
              <a:off x="5547596" y="1605660"/>
              <a:ext cx="1965900" cy="25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5"/>
            <p:cNvSpPr/>
            <p:nvPr/>
          </p:nvSpPr>
          <p:spPr>
            <a:xfrm>
              <a:off x="5547603" y="1605676"/>
              <a:ext cx="1097700" cy="25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 name="Google Shape;1111;p65"/>
          <p:cNvGrpSpPr/>
          <p:nvPr/>
        </p:nvGrpSpPr>
        <p:grpSpPr>
          <a:xfrm>
            <a:off x="1592488" y="3766921"/>
            <a:ext cx="1965900" cy="251704"/>
            <a:chOff x="1592489" y="3396300"/>
            <a:chExt cx="1965900" cy="251704"/>
          </a:xfrm>
        </p:grpSpPr>
        <p:sp>
          <p:nvSpPr>
            <p:cNvPr id="1112" name="Google Shape;1112;p65"/>
            <p:cNvSpPr/>
            <p:nvPr/>
          </p:nvSpPr>
          <p:spPr>
            <a:xfrm>
              <a:off x="1592489" y="3396304"/>
              <a:ext cx="1965900" cy="25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5"/>
            <p:cNvSpPr/>
            <p:nvPr/>
          </p:nvSpPr>
          <p:spPr>
            <a:xfrm>
              <a:off x="1592502" y="3396300"/>
              <a:ext cx="555900" cy="25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 name="Google Shape;1114;p65"/>
          <p:cNvGrpSpPr/>
          <p:nvPr/>
        </p:nvGrpSpPr>
        <p:grpSpPr>
          <a:xfrm>
            <a:off x="5589217" y="3766921"/>
            <a:ext cx="1965900" cy="251704"/>
            <a:chOff x="5547596" y="3396300"/>
            <a:chExt cx="1965900" cy="251704"/>
          </a:xfrm>
        </p:grpSpPr>
        <p:sp>
          <p:nvSpPr>
            <p:cNvPr id="1115" name="Google Shape;1115;p65"/>
            <p:cNvSpPr/>
            <p:nvPr/>
          </p:nvSpPr>
          <p:spPr>
            <a:xfrm>
              <a:off x="5547596" y="3396304"/>
              <a:ext cx="1965900" cy="251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5"/>
            <p:cNvSpPr/>
            <p:nvPr/>
          </p:nvSpPr>
          <p:spPr>
            <a:xfrm>
              <a:off x="5547603" y="3396300"/>
              <a:ext cx="982800" cy="25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7" name="Google Shape;1117;p65"/>
          <p:cNvSpPr txBox="1"/>
          <p:nvPr/>
        </p:nvSpPr>
        <p:spPr>
          <a:xfrm>
            <a:off x="6128017" y="1687378"/>
            <a:ext cx="888300" cy="36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Carter One"/>
                <a:ea typeface="Carter One"/>
                <a:cs typeface="Carter One"/>
                <a:sym typeface="Carter One"/>
              </a:rPr>
              <a:t>60%</a:t>
            </a:r>
            <a:endParaRPr sz="2000">
              <a:solidFill>
                <a:schemeClr val="dk1"/>
              </a:solidFill>
              <a:latin typeface="Carter One"/>
              <a:ea typeface="Carter One"/>
              <a:cs typeface="Carter One"/>
              <a:sym typeface="Carter One"/>
            </a:endParaRPr>
          </a:p>
        </p:txBody>
      </p:sp>
      <p:sp>
        <p:nvSpPr>
          <p:cNvPr id="1118" name="Google Shape;1118;p65"/>
          <p:cNvSpPr txBox="1"/>
          <p:nvPr/>
        </p:nvSpPr>
        <p:spPr>
          <a:xfrm>
            <a:off x="2131288" y="3382022"/>
            <a:ext cx="888300" cy="36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Carter One"/>
                <a:ea typeface="Carter One"/>
                <a:cs typeface="Carter One"/>
                <a:sym typeface="Carter One"/>
              </a:rPr>
              <a:t>30%</a:t>
            </a:r>
            <a:endParaRPr sz="2000">
              <a:solidFill>
                <a:schemeClr val="dk1"/>
              </a:solidFill>
              <a:latin typeface="Carter One"/>
              <a:ea typeface="Carter One"/>
              <a:cs typeface="Carter One"/>
              <a:sym typeface="Carter One"/>
            </a:endParaRPr>
          </a:p>
        </p:txBody>
      </p:sp>
      <p:sp>
        <p:nvSpPr>
          <p:cNvPr id="1119" name="Google Shape;1119;p65"/>
          <p:cNvSpPr txBox="1"/>
          <p:nvPr/>
        </p:nvSpPr>
        <p:spPr>
          <a:xfrm>
            <a:off x="6128017" y="3382022"/>
            <a:ext cx="888300" cy="366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Carter One"/>
                <a:ea typeface="Carter One"/>
                <a:cs typeface="Carter One"/>
                <a:sym typeface="Carter One"/>
              </a:rPr>
              <a:t>50%</a:t>
            </a:r>
            <a:endParaRPr sz="2000">
              <a:solidFill>
                <a:schemeClr val="dk1"/>
              </a:solidFill>
              <a:latin typeface="Carter One"/>
              <a:ea typeface="Carter One"/>
              <a:cs typeface="Carter One"/>
              <a:sym typeface="Carter One"/>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66"/>
          <p:cNvSpPr txBox="1">
            <a:spLocks noGrp="1"/>
          </p:cNvSpPr>
          <p:nvPr>
            <p:ph type="title" idx="9"/>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Balance Sheet</a:t>
            </a:r>
            <a:endParaRPr/>
          </a:p>
        </p:txBody>
      </p:sp>
      <p:cxnSp>
        <p:nvCxnSpPr>
          <p:cNvPr id="1125" name="Google Shape;1125;p66"/>
          <p:cNvCxnSpPr/>
          <p:nvPr/>
        </p:nvCxnSpPr>
        <p:spPr>
          <a:xfrm>
            <a:off x="1807350" y="3266481"/>
            <a:ext cx="0" cy="413700"/>
          </a:xfrm>
          <a:prstGeom prst="straightConnector1">
            <a:avLst/>
          </a:prstGeom>
          <a:noFill/>
          <a:ln w="28575" cap="flat" cmpd="sng">
            <a:solidFill>
              <a:schemeClr val="dk1"/>
            </a:solidFill>
            <a:prstDash val="solid"/>
            <a:round/>
            <a:headEnd type="none" w="med" len="med"/>
            <a:tailEnd type="none" w="med" len="med"/>
          </a:ln>
        </p:spPr>
      </p:cxnSp>
      <p:cxnSp>
        <p:nvCxnSpPr>
          <p:cNvPr id="1126" name="Google Shape;1126;p66"/>
          <p:cNvCxnSpPr/>
          <p:nvPr/>
        </p:nvCxnSpPr>
        <p:spPr>
          <a:xfrm>
            <a:off x="4567800" y="3266481"/>
            <a:ext cx="0" cy="413700"/>
          </a:xfrm>
          <a:prstGeom prst="straightConnector1">
            <a:avLst/>
          </a:prstGeom>
          <a:noFill/>
          <a:ln w="28575" cap="flat" cmpd="sng">
            <a:solidFill>
              <a:schemeClr val="dk1"/>
            </a:solidFill>
            <a:prstDash val="solid"/>
            <a:round/>
            <a:headEnd type="none" w="med" len="med"/>
            <a:tailEnd type="none" w="med" len="med"/>
          </a:ln>
        </p:spPr>
      </p:cxnSp>
      <p:cxnSp>
        <p:nvCxnSpPr>
          <p:cNvPr id="1127" name="Google Shape;1127;p66"/>
          <p:cNvCxnSpPr/>
          <p:nvPr/>
        </p:nvCxnSpPr>
        <p:spPr>
          <a:xfrm>
            <a:off x="7336650" y="3266481"/>
            <a:ext cx="0" cy="413700"/>
          </a:xfrm>
          <a:prstGeom prst="straightConnector1">
            <a:avLst/>
          </a:prstGeom>
          <a:noFill/>
          <a:ln w="28575" cap="flat" cmpd="sng">
            <a:solidFill>
              <a:schemeClr val="dk1"/>
            </a:solidFill>
            <a:prstDash val="solid"/>
            <a:round/>
            <a:headEnd type="none" w="med" len="med"/>
            <a:tailEnd type="none" w="med" len="med"/>
          </a:ln>
        </p:spPr>
      </p:cxnSp>
      <p:sp>
        <p:nvSpPr>
          <p:cNvPr id="1128" name="Google Shape;1128;p66"/>
          <p:cNvSpPr/>
          <p:nvPr/>
        </p:nvSpPr>
        <p:spPr>
          <a:xfrm rot="10800000">
            <a:off x="1198154" y="3651150"/>
            <a:ext cx="1218392" cy="460082"/>
          </a:xfrm>
          <a:custGeom>
            <a:avLst/>
            <a:gdLst/>
            <a:ahLst/>
            <a:cxnLst/>
            <a:rect l="l" t="t" r="r" b="b"/>
            <a:pathLst>
              <a:path w="40411" h="27850" extrusionOk="0">
                <a:moveTo>
                  <a:pt x="40410" y="1"/>
                </a:moveTo>
                <a:lnTo>
                  <a:pt x="0" y="632"/>
                </a:lnTo>
                <a:lnTo>
                  <a:pt x="1905" y="27849"/>
                </a:lnTo>
                <a:lnTo>
                  <a:pt x="38493" y="27278"/>
                </a:lnTo>
                <a:lnTo>
                  <a:pt x="404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6"/>
          <p:cNvSpPr/>
          <p:nvPr/>
        </p:nvSpPr>
        <p:spPr>
          <a:xfrm>
            <a:off x="3958604" y="3644263"/>
            <a:ext cx="1218392" cy="460082"/>
          </a:xfrm>
          <a:custGeom>
            <a:avLst/>
            <a:gdLst/>
            <a:ahLst/>
            <a:cxnLst/>
            <a:rect l="l" t="t" r="r" b="b"/>
            <a:pathLst>
              <a:path w="40411" h="27850" extrusionOk="0">
                <a:moveTo>
                  <a:pt x="40410" y="1"/>
                </a:moveTo>
                <a:lnTo>
                  <a:pt x="0" y="632"/>
                </a:lnTo>
                <a:lnTo>
                  <a:pt x="1905" y="27849"/>
                </a:lnTo>
                <a:lnTo>
                  <a:pt x="38493" y="27278"/>
                </a:lnTo>
                <a:lnTo>
                  <a:pt x="404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66"/>
          <p:cNvSpPr/>
          <p:nvPr/>
        </p:nvSpPr>
        <p:spPr>
          <a:xfrm rot="10800000" flipH="1">
            <a:off x="6727454" y="3644263"/>
            <a:ext cx="1218392" cy="460082"/>
          </a:xfrm>
          <a:custGeom>
            <a:avLst/>
            <a:gdLst/>
            <a:ahLst/>
            <a:cxnLst/>
            <a:rect l="l" t="t" r="r" b="b"/>
            <a:pathLst>
              <a:path w="40411" h="27850" extrusionOk="0">
                <a:moveTo>
                  <a:pt x="40410" y="1"/>
                </a:moveTo>
                <a:lnTo>
                  <a:pt x="0" y="632"/>
                </a:lnTo>
                <a:lnTo>
                  <a:pt x="1905" y="27849"/>
                </a:lnTo>
                <a:lnTo>
                  <a:pt x="38493" y="27278"/>
                </a:lnTo>
                <a:lnTo>
                  <a:pt x="404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6"/>
          <p:cNvSpPr txBox="1">
            <a:spLocks noGrp="1"/>
          </p:cNvSpPr>
          <p:nvPr>
            <p:ph type="title"/>
          </p:nvPr>
        </p:nvSpPr>
        <p:spPr>
          <a:xfrm>
            <a:off x="3868350" y="3740350"/>
            <a:ext cx="13989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300K</a:t>
            </a:r>
            <a:endParaRPr/>
          </a:p>
        </p:txBody>
      </p:sp>
      <p:sp>
        <p:nvSpPr>
          <p:cNvPr id="1132" name="Google Shape;1132;p66"/>
          <p:cNvSpPr txBox="1">
            <a:spLocks noGrp="1"/>
          </p:cNvSpPr>
          <p:nvPr>
            <p:ph type="subTitle" idx="1"/>
          </p:nvPr>
        </p:nvSpPr>
        <p:spPr>
          <a:xfrm>
            <a:off x="3476250" y="2360941"/>
            <a:ext cx="21831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Liabilities</a:t>
            </a:r>
            <a:endParaRPr/>
          </a:p>
        </p:txBody>
      </p:sp>
      <p:sp>
        <p:nvSpPr>
          <p:cNvPr id="1133" name="Google Shape;1133;p66"/>
          <p:cNvSpPr txBox="1">
            <a:spLocks noGrp="1"/>
          </p:cNvSpPr>
          <p:nvPr>
            <p:ph type="subTitle" idx="2"/>
          </p:nvPr>
        </p:nvSpPr>
        <p:spPr>
          <a:xfrm>
            <a:off x="3476250" y="2613783"/>
            <a:ext cx="2183100" cy="63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1134" name="Google Shape;1134;p66"/>
          <p:cNvSpPr txBox="1">
            <a:spLocks noGrp="1"/>
          </p:cNvSpPr>
          <p:nvPr>
            <p:ph type="title" idx="3"/>
          </p:nvPr>
        </p:nvSpPr>
        <p:spPr>
          <a:xfrm>
            <a:off x="1105650" y="3740350"/>
            <a:ext cx="14034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1M</a:t>
            </a:r>
            <a:endParaRPr/>
          </a:p>
        </p:txBody>
      </p:sp>
      <p:sp>
        <p:nvSpPr>
          <p:cNvPr id="1135" name="Google Shape;1135;p66"/>
          <p:cNvSpPr txBox="1">
            <a:spLocks noGrp="1"/>
          </p:cNvSpPr>
          <p:nvPr>
            <p:ph type="subTitle" idx="4"/>
          </p:nvPr>
        </p:nvSpPr>
        <p:spPr>
          <a:xfrm>
            <a:off x="715800" y="2360941"/>
            <a:ext cx="21831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Assets</a:t>
            </a:r>
            <a:endParaRPr/>
          </a:p>
        </p:txBody>
      </p:sp>
      <p:sp>
        <p:nvSpPr>
          <p:cNvPr id="1136" name="Google Shape;1136;p66"/>
          <p:cNvSpPr txBox="1">
            <a:spLocks noGrp="1"/>
          </p:cNvSpPr>
          <p:nvPr>
            <p:ph type="subTitle" idx="5"/>
          </p:nvPr>
        </p:nvSpPr>
        <p:spPr>
          <a:xfrm>
            <a:off x="715800" y="2613783"/>
            <a:ext cx="2183100" cy="63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1137" name="Google Shape;1137;p66"/>
          <p:cNvSpPr txBox="1">
            <a:spLocks noGrp="1"/>
          </p:cNvSpPr>
          <p:nvPr>
            <p:ph type="title" idx="6"/>
          </p:nvPr>
        </p:nvSpPr>
        <p:spPr>
          <a:xfrm>
            <a:off x="6637200" y="3740350"/>
            <a:ext cx="13989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700K</a:t>
            </a:r>
            <a:endParaRPr/>
          </a:p>
        </p:txBody>
      </p:sp>
      <p:sp>
        <p:nvSpPr>
          <p:cNvPr id="1138" name="Google Shape;1138;p66"/>
          <p:cNvSpPr txBox="1">
            <a:spLocks noGrp="1"/>
          </p:cNvSpPr>
          <p:nvPr>
            <p:ph type="subTitle" idx="7"/>
          </p:nvPr>
        </p:nvSpPr>
        <p:spPr>
          <a:xfrm>
            <a:off x="6245100" y="2360941"/>
            <a:ext cx="21831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Equity</a:t>
            </a:r>
            <a:endParaRPr/>
          </a:p>
        </p:txBody>
      </p:sp>
      <p:sp>
        <p:nvSpPr>
          <p:cNvPr id="1139" name="Google Shape;1139;p66"/>
          <p:cNvSpPr txBox="1">
            <a:spLocks noGrp="1"/>
          </p:cNvSpPr>
          <p:nvPr>
            <p:ph type="subTitle" idx="8"/>
          </p:nvPr>
        </p:nvSpPr>
        <p:spPr>
          <a:xfrm>
            <a:off x="6245100" y="2613783"/>
            <a:ext cx="2183100" cy="63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grpSp>
        <p:nvGrpSpPr>
          <p:cNvPr id="1140" name="Google Shape;1140;p66"/>
          <p:cNvGrpSpPr/>
          <p:nvPr/>
        </p:nvGrpSpPr>
        <p:grpSpPr>
          <a:xfrm flipH="1">
            <a:off x="4072885" y="1493411"/>
            <a:ext cx="1043750" cy="789850"/>
            <a:chOff x="1730175" y="2632875"/>
            <a:chExt cx="1043750" cy="789850"/>
          </a:xfrm>
        </p:grpSpPr>
        <p:sp>
          <p:nvSpPr>
            <p:cNvPr id="1141" name="Google Shape;1141;p66"/>
            <p:cNvSpPr/>
            <p:nvPr/>
          </p:nvSpPr>
          <p:spPr>
            <a:xfrm>
              <a:off x="1730175" y="2642275"/>
              <a:ext cx="1043750" cy="780450"/>
            </a:xfrm>
            <a:custGeom>
              <a:avLst/>
              <a:gdLst/>
              <a:ahLst/>
              <a:cxnLst/>
              <a:rect l="l" t="t" r="r" b="b"/>
              <a:pathLst>
                <a:path w="41750" h="31218" extrusionOk="0">
                  <a:moveTo>
                    <a:pt x="26329" y="0"/>
                  </a:moveTo>
                  <a:lnTo>
                    <a:pt x="41750" y="31218"/>
                  </a:lnTo>
                  <a:lnTo>
                    <a:pt x="0" y="24448"/>
                  </a:lnTo>
                  <a:close/>
                </a:path>
              </a:pathLst>
            </a:custGeom>
            <a:solidFill>
              <a:schemeClr val="accent3"/>
            </a:solidFill>
            <a:ln>
              <a:noFill/>
            </a:ln>
          </p:spPr>
        </p:sp>
        <p:sp>
          <p:nvSpPr>
            <p:cNvPr id="1142" name="Google Shape;1142;p66"/>
            <p:cNvSpPr/>
            <p:nvPr/>
          </p:nvSpPr>
          <p:spPr>
            <a:xfrm>
              <a:off x="2411900" y="2632875"/>
              <a:ext cx="356975" cy="517175"/>
            </a:xfrm>
            <a:custGeom>
              <a:avLst/>
              <a:gdLst/>
              <a:ahLst/>
              <a:cxnLst/>
              <a:rect l="l" t="t" r="r" b="b"/>
              <a:pathLst>
                <a:path w="14279" h="20687" extrusionOk="0">
                  <a:moveTo>
                    <a:pt x="14279" y="17029"/>
                  </a:moveTo>
                  <a:lnTo>
                    <a:pt x="10719" y="20687"/>
                  </a:lnTo>
                  <a:lnTo>
                    <a:pt x="0" y="0"/>
                  </a:lnTo>
                  <a:close/>
                </a:path>
              </a:pathLst>
            </a:custGeom>
            <a:solidFill>
              <a:schemeClr val="accent1"/>
            </a:solidFill>
            <a:ln>
              <a:noFill/>
            </a:ln>
          </p:spPr>
        </p:sp>
      </p:grpSp>
      <p:grpSp>
        <p:nvGrpSpPr>
          <p:cNvPr id="1143" name="Google Shape;1143;p66"/>
          <p:cNvGrpSpPr/>
          <p:nvPr/>
        </p:nvGrpSpPr>
        <p:grpSpPr>
          <a:xfrm rot="355430">
            <a:off x="1379675" y="1350018"/>
            <a:ext cx="1087034" cy="879497"/>
            <a:chOff x="1891712" y="291100"/>
            <a:chExt cx="1087100" cy="879550"/>
          </a:xfrm>
        </p:grpSpPr>
        <p:sp>
          <p:nvSpPr>
            <p:cNvPr id="1144" name="Google Shape;1144;p66"/>
            <p:cNvSpPr/>
            <p:nvPr/>
          </p:nvSpPr>
          <p:spPr>
            <a:xfrm>
              <a:off x="1891712" y="442600"/>
              <a:ext cx="1087100" cy="728050"/>
            </a:xfrm>
            <a:custGeom>
              <a:avLst/>
              <a:gdLst/>
              <a:ahLst/>
              <a:cxnLst/>
              <a:rect l="l" t="t" r="r" b="b"/>
              <a:pathLst>
                <a:path w="43484" h="29122" extrusionOk="0">
                  <a:moveTo>
                    <a:pt x="0" y="28183"/>
                  </a:moveTo>
                  <a:lnTo>
                    <a:pt x="12420" y="0"/>
                  </a:lnTo>
                  <a:lnTo>
                    <a:pt x="43484" y="29122"/>
                  </a:lnTo>
                  <a:close/>
                </a:path>
              </a:pathLst>
            </a:custGeom>
            <a:solidFill>
              <a:schemeClr val="accent1"/>
            </a:solidFill>
            <a:ln>
              <a:noFill/>
            </a:ln>
          </p:spPr>
        </p:sp>
        <p:sp>
          <p:nvSpPr>
            <p:cNvPr id="1145" name="Google Shape;1145;p66"/>
            <p:cNvSpPr/>
            <p:nvPr/>
          </p:nvSpPr>
          <p:spPr>
            <a:xfrm>
              <a:off x="2219137" y="291100"/>
              <a:ext cx="380825" cy="484650"/>
            </a:xfrm>
            <a:custGeom>
              <a:avLst/>
              <a:gdLst/>
              <a:ahLst/>
              <a:cxnLst/>
              <a:rect l="l" t="t" r="r" b="b"/>
              <a:pathLst>
                <a:path w="15233" h="19386" extrusionOk="0">
                  <a:moveTo>
                    <a:pt x="0" y="4905"/>
                  </a:moveTo>
                  <a:lnTo>
                    <a:pt x="1947" y="0"/>
                  </a:lnTo>
                  <a:lnTo>
                    <a:pt x="15233" y="19386"/>
                  </a:lnTo>
                  <a:close/>
                </a:path>
              </a:pathLst>
            </a:custGeom>
            <a:solidFill>
              <a:schemeClr val="accent3"/>
            </a:solidFill>
            <a:ln>
              <a:noFill/>
            </a:ln>
          </p:spPr>
        </p:sp>
      </p:grpSp>
      <p:grpSp>
        <p:nvGrpSpPr>
          <p:cNvPr id="1146" name="Google Shape;1146;p66"/>
          <p:cNvGrpSpPr/>
          <p:nvPr/>
        </p:nvGrpSpPr>
        <p:grpSpPr>
          <a:xfrm rot="-471762" flipH="1">
            <a:off x="6629965" y="1333487"/>
            <a:ext cx="1087101" cy="879551"/>
            <a:chOff x="1891712" y="291100"/>
            <a:chExt cx="1087100" cy="879550"/>
          </a:xfrm>
        </p:grpSpPr>
        <p:sp>
          <p:nvSpPr>
            <p:cNvPr id="1147" name="Google Shape;1147;p66"/>
            <p:cNvSpPr/>
            <p:nvPr/>
          </p:nvSpPr>
          <p:spPr>
            <a:xfrm>
              <a:off x="1891712" y="442600"/>
              <a:ext cx="1087100" cy="728050"/>
            </a:xfrm>
            <a:custGeom>
              <a:avLst/>
              <a:gdLst/>
              <a:ahLst/>
              <a:cxnLst/>
              <a:rect l="l" t="t" r="r" b="b"/>
              <a:pathLst>
                <a:path w="43484" h="29122" extrusionOk="0">
                  <a:moveTo>
                    <a:pt x="0" y="28183"/>
                  </a:moveTo>
                  <a:lnTo>
                    <a:pt x="12420" y="0"/>
                  </a:lnTo>
                  <a:lnTo>
                    <a:pt x="43484" y="29122"/>
                  </a:lnTo>
                  <a:close/>
                </a:path>
              </a:pathLst>
            </a:custGeom>
            <a:solidFill>
              <a:schemeClr val="accent1"/>
            </a:solidFill>
            <a:ln>
              <a:noFill/>
            </a:ln>
          </p:spPr>
        </p:sp>
        <p:sp>
          <p:nvSpPr>
            <p:cNvPr id="1148" name="Google Shape;1148;p66"/>
            <p:cNvSpPr/>
            <p:nvPr/>
          </p:nvSpPr>
          <p:spPr>
            <a:xfrm>
              <a:off x="2219137" y="291100"/>
              <a:ext cx="380825" cy="484650"/>
            </a:xfrm>
            <a:custGeom>
              <a:avLst/>
              <a:gdLst/>
              <a:ahLst/>
              <a:cxnLst/>
              <a:rect l="l" t="t" r="r" b="b"/>
              <a:pathLst>
                <a:path w="15233" h="19386" extrusionOk="0">
                  <a:moveTo>
                    <a:pt x="0" y="4905"/>
                  </a:moveTo>
                  <a:lnTo>
                    <a:pt x="1947" y="0"/>
                  </a:lnTo>
                  <a:lnTo>
                    <a:pt x="15233" y="19386"/>
                  </a:lnTo>
                  <a:close/>
                </a:path>
              </a:pathLst>
            </a:custGeom>
            <a:solidFill>
              <a:schemeClr val="accent3"/>
            </a:solidFill>
            <a:ln>
              <a:noFill/>
            </a:ln>
          </p:spPr>
        </p:sp>
      </p:grpSp>
      <p:grpSp>
        <p:nvGrpSpPr>
          <p:cNvPr id="1149" name="Google Shape;1149;p66"/>
          <p:cNvGrpSpPr/>
          <p:nvPr/>
        </p:nvGrpSpPr>
        <p:grpSpPr>
          <a:xfrm>
            <a:off x="1634981" y="1776594"/>
            <a:ext cx="344737" cy="344515"/>
            <a:chOff x="-61351725" y="3372400"/>
            <a:chExt cx="310350" cy="310150"/>
          </a:xfrm>
        </p:grpSpPr>
        <p:sp>
          <p:nvSpPr>
            <p:cNvPr id="1150" name="Google Shape;1150;p66"/>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6"/>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6"/>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 name="Google Shape;1153;p66"/>
          <p:cNvGrpSpPr/>
          <p:nvPr/>
        </p:nvGrpSpPr>
        <p:grpSpPr>
          <a:xfrm>
            <a:off x="4392363" y="1767430"/>
            <a:ext cx="350874" cy="353679"/>
            <a:chOff x="-62516625" y="3743175"/>
            <a:chExt cx="315875" cy="318400"/>
          </a:xfrm>
        </p:grpSpPr>
        <p:sp>
          <p:nvSpPr>
            <p:cNvPr id="1154" name="Google Shape;1154;p66"/>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6"/>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 name="Google Shape;1156;p66"/>
          <p:cNvGrpSpPr/>
          <p:nvPr/>
        </p:nvGrpSpPr>
        <p:grpSpPr>
          <a:xfrm>
            <a:off x="7167781" y="1807863"/>
            <a:ext cx="337739" cy="313246"/>
            <a:chOff x="-62511900" y="4129100"/>
            <a:chExt cx="304050" cy="282000"/>
          </a:xfrm>
        </p:grpSpPr>
        <p:sp>
          <p:nvSpPr>
            <p:cNvPr id="1157" name="Google Shape;1157;p66"/>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6"/>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6"/>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6"/>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66"/>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sp>
        <p:nvSpPr>
          <p:cNvPr id="1166" name="Google Shape;1166;p67"/>
          <p:cNvSpPr txBox="1">
            <a:spLocks noGrp="1"/>
          </p:cNvSpPr>
          <p:nvPr>
            <p:ph type="title"/>
          </p:nvPr>
        </p:nvSpPr>
        <p:spPr>
          <a:xfrm>
            <a:off x="1153400" y="1218750"/>
            <a:ext cx="3384900" cy="112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1167" name="Google Shape;1167;p67"/>
          <p:cNvSpPr txBox="1">
            <a:spLocks noGrp="1"/>
          </p:cNvSpPr>
          <p:nvPr>
            <p:ph type="subTitle" idx="1"/>
          </p:nvPr>
        </p:nvSpPr>
        <p:spPr>
          <a:xfrm>
            <a:off x="1153400" y="2232725"/>
            <a:ext cx="3384900" cy="1076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F9B317"/>
              </a:buClr>
              <a:buSzPts val="1100"/>
              <a:buFont typeface="Arial"/>
              <a:buNone/>
            </a:pPr>
            <a:r>
              <a:rPr lang="en" b="1"/>
              <a:t>Do you have any questions?</a:t>
            </a:r>
            <a:endParaRPr b="1"/>
          </a:p>
          <a:p>
            <a:pPr marL="0" lvl="0" indent="0" algn="ctr" rtl="0">
              <a:spcBef>
                <a:spcPts val="0"/>
              </a:spcBef>
              <a:spcAft>
                <a:spcPts val="0"/>
              </a:spcAft>
              <a:buClr>
                <a:srgbClr val="F9B317"/>
              </a:buClr>
              <a:buSzPts val="1100"/>
              <a:buFont typeface="Arial"/>
              <a:buNone/>
            </a:pPr>
            <a:r>
              <a:rPr lang="en"/>
              <a:t>youremail@freepik.com </a:t>
            </a:r>
            <a:endParaRPr/>
          </a:p>
          <a:p>
            <a:pPr marL="0" lvl="0" indent="0" algn="ctr" rtl="0">
              <a:spcBef>
                <a:spcPts val="0"/>
              </a:spcBef>
              <a:spcAft>
                <a:spcPts val="0"/>
              </a:spcAft>
              <a:buClr>
                <a:srgbClr val="F9B317"/>
              </a:buClr>
              <a:buSzPts val="1100"/>
              <a:buFont typeface="Arial"/>
              <a:buNone/>
            </a:pPr>
            <a:r>
              <a:rPr lang="en"/>
              <a:t>+91  620 421 838 </a:t>
            </a:r>
            <a:endParaRPr/>
          </a:p>
          <a:p>
            <a:pPr marL="0" lvl="0" indent="0" algn="ctr" rtl="0">
              <a:spcBef>
                <a:spcPts val="0"/>
              </a:spcBef>
              <a:spcAft>
                <a:spcPts val="0"/>
              </a:spcAft>
              <a:buClr>
                <a:schemeClr val="dk1"/>
              </a:buClr>
              <a:buSzPts val="1100"/>
              <a:buFont typeface="Arial"/>
              <a:buNone/>
            </a:pPr>
            <a:r>
              <a:rPr lang="en"/>
              <a:t>yourcompany.com</a:t>
            </a:r>
            <a:endParaRPr/>
          </a:p>
        </p:txBody>
      </p:sp>
      <p:sp>
        <p:nvSpPr>
          <p:cNvPr id="1168" name="Google Shape;1168;p67"/>
          <p:cNvSpPr txBox="1"/>
          <p:nvPr/>
        </p:nvSpPr>
        <p:spPr>
          <a:xfrm>
            <a:off x="3059997" y="4342666"/>
            <a:ext cx="3024000" cy="3699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Clr>
                <a:srgbClr val="000000"/>
              </a:buClr>
              <a:buSzPts val="1100"/>
              <a:buFont typeface="Arial"/>
              <a:buNone/>
            </a:pPr>
            <a:r>
              <a:rPr lang="en" sz="1200">
                <a:solidFill>
                  <a:schemeClr val="dk1"/>
                </a:solidFill>
                <a:latin typeface="Livvic"/>
                <a:ea typeface="Livvic"/>
                <a:cs typeface="Livvic"/>
                <a:sym typeface="Livvic"/>
              </a:rPr>
              <a:t>Please keep this slide for attribution</a:t>
            </a:r>
            <a:endParaRPr sz="1200">
              <a:solidFill>
                <a:schemeClr val="dk1"/>
              </a:solidFill>
              <a:latin typeface="Livvic"/>
              <a:ea typeface="Livvic"/>
              <a:cs typeface="Livvic"/>
              <a:sym typeface="Livvic"/>
            </a:endParaRPr>
          </a:p>
        </p:txBody>
      </p:sp>
      <p:cxnSp>
        <p:nvCxnSpPr>
          <p:cNvPr id="1169" name="Google Shape;1169;p67"/>
          <p:cNvCxnSpPr/>
          <p:nvPr/>
        </p:nvCxnSpPr>
        <p:spPr>
          <a:xfrm>
            <a:off x="4629928" y="1465900"/>
            <a:ext cx="0" cy="2418900"/>
          </a:xfrm>
          <a:prstGeom prst="straightConnector1">
            <a:avLst/>
          </a:prstGeom>
          <a:noFill/>
          <a:ln w="28575" cap="flat" cmpd="sng">
            <a:solidFill>
              <a:schemeClr val="dk1"/>
            </a:solidFill>
            <a:prstDash val="solid"/>
            <a:round/>
            <a:headEnd type="none" w="med" len="med"/>
            <a:tailEnd type="none" w="med" len="med"/>
          </a:ln>
        </p:spPr>
      </p:cxnSp>
      <p:sp>
        <p:nvSpPr>
          <p:cNvPr id="1170" name="Google Shape;1170;p67"/>
          <p:cNvSpPr/>
          <p:nvPr/>
        </p:nvSpPr>
        <p:spPr>
          <a:xfrm rot="-2036527">
            <a:off x="4964483" y="2340962"/>
            <a:ext cx="893547" cy="1012701"/>
          </a:xfrm>
          <a:custGeom>
            <a:avLst/>
            <a:gdLst/>
            <a:ahLst/>
            <a:cxnLst/>
            <a:rect l="l" t="t" r="r" b="b"/>
            <a:pathLst>
              <a:path w="20540" h="23279" extrusionOk="0">
                <a:moveTo>
                  <a:pt x="0" y="5477"/>
                </a:moveTo>
                <a:lnTo>
                  <a:pt x="19855" y="0"/>
                </a:lnTo>
                <a:lnTo>
                  <a:pt x="20540" y="23279"/>
                </a:lnTo>
                <a:close/>
              </a:path>
            </a:pathLst>
          </a:custGeom>
          <a:solidFill>
            <a:schemeClr val="accent2"/>
          </a:solidFill>
          <a:ln>
            <a:noFill/>
          </a:ln>
        </p:spPr>
      </p:sp>
      <p:sp>
        <p:nvSpPr>
          <p:cNvPr id="1171" name="Google Shape;1171;p67"/>
          <p:cNvSpPr/>
          <p:nvPr/>
        </p:nvSpPr>
        <p:spPr>
          <a:xfrm>
            <a:off x="5797451" y="2346219"/>
            <a:ext cx="1208314" cy="846271"/>
          </a:xfrm>
          <a:custGeom>
            <a:avLst/>
            <a:gdLst/>
            <a:ahLst/>
            <a:cxnLst/>
            <a:rect l="l" t="t" r="r" b="b"/>
            <a:pathLst>
              <a:path w="40170" h="28134" extrusionOk="0">
                <a:moveTo>
                  <a:pt x="40170" y="57"/>
                </a:moveTo>
                <a:lnTo>
                  <a:pt x="18519" y="28134"/>
                </a:lnTo>
                <a:lnTo>
                  <a:pt x="0" y="0"/>
                </a:lnTo>
                <a:close/>
              </a:path>
            </a:pathLst>
          </a:custGeom>
          <a:solidFill>
            <a:schemeClr val="lt2"/>
          </a:solidFill>
          <a:ln>
            <a:noFill/>
          </a:ln>
        </p:spPr>
      </p:sp>
      <p:sp>
        <p:nvSpPr>
          <p:cNvPr id="1172" name="Google Shape;1172;p67"/>
          <p:cNvSpPr/>
          <p:nvPr/>
        </p:nvSpPr>
        <p:spPr>
          <a:xfrm rot="2036527" flipH="1">
            <a:off x="6900229" y="2339184"/>
            <a:ext cx="893547" cy="1012701"/>
          </a:xfrm>
          <a:custGeom>
            <a:avLst/>
            <a:gdLst/>
            <a:ahLst/>
            <a:cxnLst/>
            <a:rect l="l" t="t" r="r" b="b"/>
            <a:pathLst>
              <a:path w="20540" h="23279" extrusionOk="0">
                <a:moveTo>
                  <a:pt x="0" y="5477"/>
                </a:moveTo>
                <a:lnTo>
                  <a:pt x="19855" y="0"/>
                </a:lnTo>
                <a:lnTo>
                  <a:pt x="20540" y="23279"/>
                </a:lnTo>
                <a:close/>
              </a:path>
            </a:pathLst>
          </a:custGeom>
          <a:solidFill>
            <a:schemeClr val="accent2"/>
          </a:solidFill>
          <a:ln>
            <a:noFill/>
          </a:ln>
        </p:spPr>
      </p:sp>
      <p:grpSp>
        <p:nvGrpSpPr>
          <p:cNvPr id="1173" name="Google Shape;1173;p67"/>
          <p:cNvGrpSpPr/>
          <p:nvPr/>
        </p:nvGrpSpPr>
        <p:grpSpPr>
          <a:xfrm>
            <a:off x="7115214" y="2525100"/>
            <a:ext cx="300500" cy="300500"/>
            <a:chOff x="4417380" y="1687279"/>
            <a:chExt cx="397907" cy="397907"/>
          </a:xfrm>
        </p:grpSpPr>
        <p:sp>
          <p:nvSpPr>
            <p:cNvPr id="1174" name="Google Shape;1174;p67"/>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7"/>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 name="Google Shape;1176;p67"/>
          <p:cNvGrpSpPr/>
          <p:nvPr/>
        </p:nvGrpSpPr>
        <p:grpSpPr>
          <a:xfrm>
            <a:off x="5304843" y="2525108"/>
            <a:ext cx="300500" cy="300484"/>
            <a:chOff x="266768" y="1721375"/>
            <a:chExt cx="397907" cy="397887"/>
          </a:xfrm>
        </p:grpSpPr>
        <p:sp>
          <p:nvSpPr>
            <p:cNvPr id="1177" name="Google Shape;1177;p6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67"/>
          <p:cNvGrpSpPr/>
          <p:nvPr/>
        </p:nvGrpSpPr>
        <p:grpSpPr>
          <a:xfrm>
            <a:off x="6210044" y="2525108"/>
            <a:ext cx="300468" cy="300484"/>
            <a:chOff x="864491" y="1723250"/>
            <a:chExt cx="397866" cy="397887"/>
          </a:xfrm>
        </p:grpSpPr>
        <p:sp>
          <p:nvSpPr>
            <p:cNvPr id="1180" name="Google Shape;1180;p6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093F897-4434-CAF6-7F2D-3CC7FA47C2A1}"/>
              </a:ext>
            </a:extLst>
          </p:cNvPr>
          <p:cNvPicPr>
            <a:picLocks noChangeAspect="1"/>
          </p:cNvPicPr>
          <p:nvPr/>
        </p:nvPicPr>
        <p:blipFill>
          <a:blip r:embed="rId2"/>
          <a:stretch>
            <a:fillRect/>
          </a:stretch>
        </p:blipFill>
        <p:spPr>
          <a:xfrm>
            <a:off x="0" y="0"/>
            <a:ext cx="9144000" cy="5143499"/>
          </a:xfrm>
          <a:prstGeom prst="rect">
            <a:avLst/>
          </a:prstGeom>
        </p:spPr>
      </p:pic>
    </p:spTree>
    <p:extLst>
      <p:ext uri="{BB962C8B-B14F-4D97-AF65-F5344CB8AC3E}">
        <p14:creationId xmlns:p14="http://schemas.microsoft.com/office/powerpoint/2010/main" val="21029443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sp>
        <p:nvSpPr>
          <p:cNvPr id="1187" name="Google Shape;1187;p68"/>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1188" name="Google Shape;1188;p68"/>
          <p:cNvSpPr txBox="1">
            <a:spLocks noGrp="1"/>
          </p:cNvSpPr>
          <p:nvPr>
            <p:ph type="body" idx="1"/>
          </p:nvPr>
        </p:nvSpPr>
        <p:spPr>
          <a:xfrm>
            <a:off x="720000" y="1342042"/>
            <a:ext cx="7717500" cy="3481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b="1"/>
              <a:t>Photos</a:t>
            </a:r>
            <a:endParaRPr sz="1800" b="1"/>
          </a:p>
          <a:p>
            <a:pPr marL="0" marR="50800" lvl="0" indent="0" algn="l" rtl="0">
              <a:lnSpc>
                <a:spcPct val="100000"/>
              </a:lnSpc>
              <a:spcBef>
                <a:spcPts val="0"/>
              </a:spcBef>
              <a:spcAft>
                <a:spcPts val="0"/>
              </a:spcAft>
              <a:buNone/>
            </a:pPr>
            <a:endParaRPr sz="1400"/>
          </a:p>
          <a:p>
            <a:pPr marL="457200" marR="50800" lvl="0" indent="-317500" algn="l" rtl="0">
              <a:lnSpc>
                <a:spcPct val="100000"/>
              </a:lnSpc>
              <a:spcBef>
                <a:spcPts val="0"/>
              </a:spcBef>
              <a:spcAft>
                <a:spcPts val="0"/>
              </a:spcAft>
              <a:buSzPts val="1400"/>
              <a:buChar char="●"/>
            </a:pPr>
            <a:r>
              <a:rPr lang="en" sz="1400">
                <a:solidFill>
                  <a:schemeClr val="hlink"/>
                </a:solidFill>
                <a:uFill>
                  <a:noFill/>
                </a:uFill>
                <a:hlinkClick r:id="rId3"/>
              </a:rPr>
              <a:t>Brown towels sitting shelf</a:t>
            </a:r>
            <a:endParaRPr sz="1400"/>
          </a:p>
          <a:p>
            <a:pPr marL="457200" marR="50800" lvl="0" indent="-317500" algn="l" rtl="0">
              <a:lnSpc>
                <a:spcPct val="100000"/>
              </a:lnSpc>
              <a:spcBef>
                <a:spcPts val="0"/>
              </a:spcBef>
              <a:spcAft>
                <a:spcPts val="0"/>
              </a:spcAft>
              <a:buSzPts val="1400"/>
              <a:buChar char="●"/>
            </a:pPr>
            <a:r>
              <a:rPr lang="en" sz="1400">
                <a:solidFill>
                  <a:schemeClr val="hlink"/>
                </a:solidFill>
                <a:uFill>
                  <a:noFill/>
                </a:uFill>
                <a:hlinkClick r:id="rId4"/>
              </a:rPr>
              <a:t>Service bell wooden counter</a:t>
            </a:r>
            <a:endParaRPr sz="1400"/>
          </a:p>
          <a:p>
            <a:pPr marL="457200" marR="50800" lvl="0" indent="-317500" algn="l" rtl="0">
              <a:lnSpc>
                <a:spcPct val="100000"/>
              </a:lnSpc>
              <a:spcBef>
                <a:spcPts val="0"/>
              </a:spcBef>
              <a:spcAft>
                <a:spcPts val="0"/>
              </a:spcAft>
              <a:buSzPts val="1400"/>
              <a:buChar char="●"/>
            </a:pPr>
            <a:r>
              <a:rPr lang="en" sz="1400">
                <a:solidFill>
                  <a:schemeClr val="hlink"/>
                </a:solidFill>
                <a:uFill>
                  <a:noFill/>
                </a:uFill>
                <a:hlinkClick r:id="rId5"/>
              </a:rPr>
              <a:t>Couple cuddling bed having breakfast</a:t>
            </a:r>
            <a:endParaRPr sz="1400"/>
          </a:p>
          <a:p>
            <a:pPr marL="457200" marR="50800" lvl="0" indent="-317500" algn="l" rtl="0">
              <a:lnSpc>
                <a:spcPct val="100000"/>
              </a:lnSpc>
              <a:spcBef>
                <a:spcPts val="0"/>
              </a:spcBef>
              <a:spcAft>
                <a:spcPts val="0"/>
              </a:spcAft>
              <a:buSzPts val="1400"/>
              <a:buChar char="●"/>
            </a:pPr>
            <a:r>
              <a:rPr lang="en" sz="1400">
                <a:solidFill>
                  <a:schemeClr val="hlink"/>
                </a:solidFill>
                <a:uFill>
                  <a:noFill/>
                </a:uFill>
                <a:hlinkClick r:id="rId6"/>
              </a:rPr>
              <a:t>Vase with flowers bedroom</a:t>
            </a:r>
            <a:endParaRPr sz="1400"/>
          </a:p>
          <a:p>
            <a:pPr marL="457200" marR="50800" lvl="0" indent="-317500" algn="l" rtl="0">
              <a:lnSpc>
                <a:spcPct val="100000"/>
              </a:lnSpc>
              <a:spcBef>
                <a:spcPts val="0"/>
              </a:spcBef>
              <a:spcAft>
                <a:spcPts val="0"/>
              </a:spcAft>
              <a:buSzPts val="1400"/>
              <a:buChar char="●"/>
            </a:pPr>
            <a:r>
              <a:rPr lang="en" sz="1400">
                <a:solidFill>
                  <a:schemeClr val="hlink"/>
                </a:solidFill>
                <a:uFill>
                  <a:noFill/>
                </a:uFill>
                <a:hlinkClick r:id="rId7"/>
              </a:rPr>
              <a:t>Adult male enjoying cup coffee</a:t>
            </a:r>
            <a:endParaRPr sz="1400"/>
          </a:p>
          <a:p>
            <a:pPr marL="457200" marR="50800" lvl="0" indent="-317500" algn="l" rtl="0">
              <a:lnSpc>
                <a:spcPct val="100000"/>
              </a:lnSpc>
              <a:spcBef>
                <a:spcPts val="0"/>
              </a:spcBef>
              <a:spcAft>
                <a:spcPts val="0"/>
              </a:spcAft>
              <a:buSzPts val="1400"/>
              <a:buChar char="●"/>
            </a:pPr>
            <a:r>
              <a:rPr lang="en" sz="1400">
                <a:solidFill>
                  <a:schemeClr val="hlink"/>
                </a:solidFill>
                <a:uFill>
                  <a:noFill/>
                </a:uFill>
                <a:hlinkClick r:id="rId8"/>
              </a:rPr>
              <a:t>Minimal interior design</a:t>
            </a:r>
            <a:endParaRPr sz="1400"/>
          </a:p>
          <a:p>
            <a:pPr marL="457200" marR="50800" lvl="0" indent="-317500" algn="l" rtl="0">
              <a:lnSpc>
                <a:spcPct val="100000"/>
              </a:lnSpc>
              <a:spcBef>
                <a:spcPts val="0"/>
              </a:spcBef>
              <a:spcAft>
                <a:spcPts val="0"/>
              </a:spcAft>
              <a:buSzPts val="1400"/>
              <a:buChar char="●"/>
            </a:pPr>
            <a:r>
              <a:rPr lang="en" sz="1400">
                <a:solidFill>
                  <a:schemeClr val="hlink"/>
                </a:solidFill>
                <a:uFill>
                  <a:noFill/>
                </a:uFill>
                <a:hlinkClick r:id="rId9"/>
              </a:rPr>
              <a:t>Close up tray with breakfast bed</a:t>
            </a:r>
            <a:endParaRPr sz="1400"/>
          </a:p>
          <a:p>
            <a:pPr marL="457200" marR="50800" lvl="0" indent="-317500" algn="l" rtl="0">
              <a:lnSpc>
                <a:spcPct val="100000"/>
              </a:lnSpc>
              <a:spcBef>
                <a:spcPts val="0"/>
              </a:spcBef>
              <a:spcAft>
                <a:spcPts val="0"/>
              </a:spcAft>
              <a:buSzPts val="1400"/>
              <a:buChar char="●"/>
            </a:pPr>
            <a:r>
              <a:rPr lang="en" sz="1400">
                <a:solidFill>
                  <a:schemeClr val="hlink"/>
                </a:solidFill>
                <a:uFill>
                  <a:noFill/>
                </a:uFill>
                <a:hlinkClick r:id="rId10"/>
              </a:rPr>
              <a:t>High angle woman eating breakfast bed</a:t>
            </a:r>
            <a:endParaRPr sz="1400"/>
          </a:p>
          <a:p>
            <a:pPr marL="457200" marR="50800" lvl="0" indent="-317500" algn="l" rtl="0">
              <a:lnSpc>
                <a:spcPct val="100000"/>
              </a:lnSpc>
              <a:spcBef>
                <a:spcPts val="0"/>
              </a:spcBef>
              <a:spcAft>
                <a:spcPts val="0"/>
              </a:spcAft>
              <a:buSzPts val="1400"/>
              <a:buChar char="●"/>
            </a:pPr>
            <a:r>
              <a:rPr lang="en" sz="1400">
                <a:solidFill>
                  <a:schemeClr val="hlink"/>
                </a:solidFill>
                <a:uFill>
                  <a:noFill/>
                </a:uFill>
                <a:hlinkClick r:id="rId11"/>
              </a:rPr>
              <a:t>Top view spa element collection</a:t>
            </a:r>
            <a:endParaRPr sz="1400"/>
          </a:p>
          <a:p>
            <a:pPr marL="457200" marR="50800" lvl="0" indent="-317500" algn="l" rtl="0">
              <a:lnSpc>
                <a:spcPct val="100000"/>
              </a:lnSpc>
              <a:spcBef>
                <a:spcPts val="0"/>
              </a:spcBef>
              <a:spcAft>
                <a:spcPts val="0"/>
              </a:spcAft>
              <a:buSzPts val="1400"/>
              <a:buChar char="●"/>
            </a:pPr>
            <a:r>
              <a:rPr lang="en" sz="1400">
                <a:solidFill>
                  <a:schemeClr val="hlink"/>
                </a:solidFill>
                <a:uFill>
                  <a:noFill/>
                </a:uFill>
                <a:hlinkClick r:id="rId12"/>
              </a:rPr>
              <a:t>Stacked towels brush soap cosmetic bottle wooden surface</a:t>
            </a:r>
            <a:endParaRPr sz="1400"/>
          </a:p>
          <a:p>
            <a:pPr marL="457200" marR="50800" lvl="0" indent="-317500" algn="l" rtl="0">
              <a:lnSpc>
                <a:spcPct val="100000"/>
              </a:lnSpc>
              <a:spcBef>
                <a:spcPts val="0"/>
              </a:spcBef>
              <a:spcAft>
                <a:spcPts val="0"/>
              </a:spcAft>
              <a:buSzPts val="1400"/>
              <a:buChar char="●"/>
            </a:pPr>
            <a:r>
              <a:rPr lang="en" sz="1400">
                <a:solidFill>
                  <a:schemeClr val="hlink"/>
                </a:solidFill>
                <a:uFill>
                  <a:noFill/>
                </a:uFill>
                <a:hlinkClick r:id="rId13"/>
              </a:rPr>
              <a:t>High angle view woman receiving back massage from therapist</a:t>
            </a:r>
            <a:endParaRPr sz="1400"/>
          </a:p>
          <a:p>
            <a:pPr marL="457200" marR="50800" lvl="0" indent="-317500" algn="l" rtl="0">
              <a:lnSpc>
                <a:spcPct val="100000"/>
              </a:lnSpc>
              <a:spcBef>
                <a:spcPts val="0"/>
              </a:spcBef>
              <a:spcAft>
                <a:spcPts val="0"/>
              </a:spcAft>
              <a:buSzPts val="1400"/>
              <a:buChar char="●"/>
            </a:pPr>
            <a:r>
              <a:rPr lang="en" sz="1400">
                <a:solidFill>
                  <a:schemeClr val="hlink"/>
                </a:solidFill>
                <a:uFill>
                  <a:noFill/>
                </a:uFill>
                <a:hlinkClick r:id="rId14"/>
              </a:rPr>
              <a:t>Young woman sitting bed stretching her hand with breakfast table</a:t>
            </a:r>
            <a:endParaRPr sz="1400"/>
          </a:p>
          <a:p>
            <a:pPr marL="457200" marR="50800" lvl="0" indent="-317500" algn="l" rtl="0">
              <a:lnSpc>
                <a:spcPct val="100000"/>
              </a:lnSpc>
              <a:spcBef>
                <a:spcPts val="0"/>
              </a:spcBef>
              <a:spcAft>
                <a:spcPts val="0"/>
              </a:spcAft>
              <a:buSzPts val="1400"/>
              <a:buChar char="●"/>
            </a:pPr>
            <a:r>
              <a:rPr lang="en" sz="1400">
                <a:solidFill>
                  <a:schemeClr val="hlink"/>
                </a:solidFill>
                <a:uFill>
                  <a:noFill/>
                </a:uFill>
                <a:hlinkClick r:id="rId15"/>
              </a:rPr>
              <a:t>Portrait smiling chambermaid holding soft white pillow hand</a:t>
            </a:r>
            <a:endParaRPr sz="14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69"/>
          <p:cNvSpPr txBox="1">
            <a:spLocks noGrp="1"/>
          </p:cNvSpPr>
          <p:nvPr>
            <p:ph type="body" idx="2"/>
          </p:nvPr>
        </p:nvSpPr>
        <p:spPr>
          <a:xfrm>
            <a:off x="4727400" y="2149200"/>
            <a:ext cx="3696600" cy="2452800"/>
          </a:xfrm>
          <a:prstGeom prst="rect">
            <a:avLst/>
          </a:prstGeom>
        </p:spPr>
        <p:txBody>
          <a:bodyPr spcFirstLastPara="1" wrap="square" lIns="91425" tIns="91425" rIns="91425" bIns="91425" anchor="t" anchorCtr="0">
            <a:noAutofit/>
          </a:bodyPr>
          <a:lstStyle/>
          <a:p>
            <a:pPr marL="457200" marR="50800" lvl="0" indent="-317500" algn="l" rtl="0">
              <a:lnSpc>
                <a:spcPct val="100000"/>
              </a:lnSpc>
              <a:spcBef>
                <a:spcPts val="0"/>
              </a:spcBef>
              <a:spcAft>
                <a:spcPts val="0"/>
              </a:spcAft>
              <a:buSzPts val="1400"/>
              <a:buChar char="●"/>
            </a:pPr>
            <a:r>
              <a:rPr lang="en">
                <a:solidFill>
                  <a:schemeClr val="hlink"/>
                </a:solidFill>
                <a:uFill>
                  <a:noFill/>
                </a:uFill>
                <a:hlinkClick r:id="rId3"/>
              </a:rPr>
              <a:t>Young woman opening curtains</a:t>
            </a:r>
            <a:endParaRPr/>
          </a:p>
          <a:p>
            <a:pPr marL="457200" marR="50800" lvl="0" indent="-317500" algn="l" rtl="0">
              <a:spcBef>
                <a:spcPts val="0"/>
              </a:spcBef>
              <a:spcAft>
                <a:spcPts val="0"/>
              </a:spcAft>
              <a:buSzPts val="1400"/>
              <a:buChar char="●"/>
            </a:pPr>
            <a:r>
              <a:rPr lang="en">
                <a:solidFill>
                  <a:schemeClr val="hlink"/>
                </a:solidFill>
                <a:uFill>
                  <a:noFill/>
                </a:uFill>
                <a:hlinkClick r:id="rId4"/>
              </a:rPr>
              <a:t>Luxurious vintage bedroom design</a:t>
            </a:r>
            <a:endParaRPr/>
          </a:p>
          <a:p>
            <a:pPr marL="457200" marR="50800" lvl="0" indent="-317500" algn="l" rtl="0">
              <a:lnSpc>
                <a:spcPct val="100000"/>
              </a:lnSpc>
              <a:spcBef>
                <a:spcPts val="0"/>
              </a:spcBef>
              <a:spcAft>
                <a:spcPts val="0"/>
              </a:spcAft>
              <a:buSzPts val="1400"/>
              <a:buChar char="●"/>
            </a:pPr>
            <a:r>
              <a:rPr lang="en">
                <a:solidFill>
                  <a:schemeClr val="hlink"/>
                </a:solidFill>
                <a:uFill>
                  <a:noFill/>
                </a:uFill>
                <a:hlinkClick r:id="rId5"/>
              </a:rPr>
              <a:t>Portrait woman sitting bed</a:t>
            </a:r>
            <a:endParaRPr/>
          </a:p>
          <a:p>
            <a:pPr marL="457200" marR="50800" lvl="0" indent="-317500" algn="l" rtl="0">
              <a:spcBef>
                <a:spcPts val="0"/>
              </a:spcBef>
              <a:spcAft>
                <a:spcPts val="0"/>
              </a:spcAft>
              <a:buSzPts val="1400"/>
              <a:buChar char="●"/>
            </a:pPr>
            <a:r>
              <a:rPr lang="en">
                <a:solidFill>
                  <a:schemeClr val="hlink"/>
                </a:solidFill>
                <a:uFill>
                  <a:noFill/>
                </a:uFill>
                <a:hlinkClick r:id="rId6"/>
              </a:rPr>
              <a:t>Massage concept with woman</a:t>
            </a:r>
            <a:endParaRPr/>
          </a:p>
          <a:p>
            <a:pPr marL="457200" marR="50800" lvl="0" indent="-317500" algn="l" rtl="0">
              <a:lnSpc>
                <a:spcPct val="100000"/>
              </a:lnSpc>
              <a:spcBef>
                <a:spcPts val="0"/>
              </a:spcBef>
              <a:spcAft>
                <a:spcPts val="0"/>
              </a:spcAft>
              <a:buSzPts val="1400"/>
              <a:buChar char="●"/>
            </a:pPr>
            <a:r>
              <a:rPr lang="en">
                <a:solidFill>
                  <a:schemeClr val="hlink"/>
                </a:solidFill>
                <a:uFill>
                  <a:noFill/>
                </a:uFill>
                <a:hlinkClick r:id="rId7"/>
              </a:rPr>
              <a:t>Alarm clock wooden desk bedroom</a:t>
            </a:r>
            <a:endParaRPr/>
          </a:p>
          <a:p>
            <a:pPr marL="457200" marR="50800" lvl="0" indent="-317500" algn="l" rtl="0">
              <a:lnSpc>
                <a:spcPct val="100000"/>
              </a:lnSpc>
              <a:spcBef>
                <a:spcPts val="0"/>
              </a:spcBef>
              <a:spcAft>
                <a:spcPts val="0"/>
              </a:spcAft>
              <a:buSzPts val="1400"/>
              <a:buChar char="●"/>
            </a:pPr>
            <a:r>
              <a:rPr lang="en">
                <a:solidFill>
                  <a:schemeClr val="hlink"/>
                </a:solidFill>
                <a:uFill>
                  <a:noFill/>
                </a:uFill>
                <a:hlinkClick r:id="rId8"/>
              </a:rPr>
              <a:t>Front view man white t-shirt</a:t>
            </a:r>
            <a:endParaRPr/>
          </a:p>
          <a:p>
            <a:pPr marL="457200" marR="50800" lvl="0" indent="-317500" algn="l" rtl="0">
              <a:lnSpc>
                <a:spcPct val="100000"/>
              </a:lnSpc>
              <a:spcBef>
                <a:spcPts val="0"/>
              </a:spcBef>
              <a:spcAft>
                <a:spcPts val="0"/>
              </a:spcAft>
              <a:buSzPts val="1400"/>
              <a:buChar char="●"/>
            </a:pPr>
            <a:r>
              <a:rPr lang="en">
                <a:solidFill>
                  <a:schemeClr val="hlink"/>
                </a:solidFill>
                <a:uFill>
                  <a:noFill/>
                </a:uFill>
                <a:hlinkClick r:id="rId9"/>
              </a:rPr>
              <a:t>Cheerful adult woman</a:t>
            </a:r>
            <a:endParaRPr/>
          </a:p>
          <a:p>
            <a:pPr marL="457200" marR="50800" lvl="0" indent="-317500" algn="l" rtl="0">
              <a:lnSpc>
                <a:spcPct val="100000"/>
              </a:lnSpc>
              <a:spcBef>
                <a:spcPts val="0"/>
              </a:spcBef>
              <a:spcAft>
                <a:spcPts val="0"/>
              </a:spcAft>
              <a:buSzPts val="1400"/>
              <a:buChar char="●"/>
            </a:pPr>
            <a:r>
              <a:rPr lang="en">
                <a:solidFill>
                  <a:schemeClr val="hlink"/>
                </a:solidFill>
                <a:uFill>
                  <a:noFill/>
                </a:uFill>
                <a:hlinkClick r:id="rId10"/>
              </a:rPr>
              <a:t>Cheerful woman white t-shirt</a:t>
            </a:r>
            <a:endParaRPr/>
          </a:p>
          <a:p>
            <a:pPr marL="457200" marR="50800" lvl="0" indent="-317500" algn="l" rtl="0">
              <a:lnSpc>
                <a:spcPct val="100000"/>
              </a:lnSpc>
              <a:spcBef>
                <a:spcPts val="0"/>
              </a:spcBef>
              <a:spcAft>
                <a:spcPts val="0"/>
              </a:spcAft>
              <a:buSzPts val="1400"/>
              <a:buChar char="●"/>
            </a:pPr>
            <a:r>
              <a:rPr lang="en">
                <a:solidFill>
                  <a:schemeClr val="hlink"/>
                </a:solidFill>
                <a:uFill>
                  <a:noFill/>
                </a:uFill>
                <a:hlinkClick r:id="rId11"/>
              </a:rPr>
              <a:t>Adult male enjoying cup coffee</a:t>
            </a:r>
            <a:endParaRPr/>
          </a:p>
          <a:p>
            <a:pPr marL="457200" marR="50800" lvl="0" indent="-317500" algn="l" rtl="0">
              <a:lnSpc>
                <a:spcPct val="100000"/>
              </a:lnSpc>
              <a:spcBef>
                <a:spcPts val="0"/>
              </a:spcBef>
              <a:spcAft>
                <a:spcPts val="0"/>
              </a:spcAft>
              <a:buSzPts val="1400"/>
              <a:buChar char="●"/>
            </a:pPr>
            <a:r>
              <a:rPr lang="en">
                <a:solidFill>
                  <a:schemeClr val="hlink"/>
                </a:solidFill>
                <a:uFill>
                  <a:noFill/>
                </a:uFill>
                <a:hlinkClick r:id="rId12"/>
              </a:rPr>
              <a:t>Nordic style office with desk plants</a:t>
            </a:r>
            <a:endParaRPr/>
          </a:p>
        </p:txBody>
      </p:sp>
      <p:sp>
        <p:nvSpPr>
          <p:cNvPr id="1194" name="Google Shape;1194;p69"/>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195" name="Google Shape;1195;p69"/>
          <p:cNvSpPr txBox="1">
            <a:spLocks noGrp="1"/>
          </p:cNvSpPr>
          <p:nvPr>
            <p:ph type="body" idx="1"/>
          </p:nvPr>
        </p:nvSpPr>
        <p:spPr>
          <a:xfrm>
            <a:off x="720000" y="1385236"/>
            <a:ext cx="3696600" cy="348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t>Vectors</a:t>
            </a:r>
            <a:endParaRPr sz="1800" b="1"/>
          </a:p>
          <a:p>
            <a:pPr marL="0" lvl="0" indent="0" algn="l" rtl="0">
              <a:spcBef>
                <a:spcPts val="0"/>
              </a:spcBef>
              <a:spcAft>
                <a:spcPts val="0"/>
              </a:spcAft>
              <a:buNone/>
            </a:pPr>
            <a:endParaRPr sz="1400" b="1"/>
          </a:p>
          <a:p>
            <a:pPr marL="457200" marR="50800" lvl="0" indent="-317500" algn="l" rtl="0">
              <a:spcBef>
                <a:spcPts val="0"/>
              </a:spcBef>
              <a:spcAft>
                <a:spcPts val="0"/>
              </a:spcAft>
              <a:buSzPts val="1400"/>
              <a:buChar char="●"/>
            </a:pPr>
            <a:r>
              <a:rPr lang="en" sz="1400">
                <a:solidFill>
                  <a:schemeClr val="hlink"/>
                </a:solidFill>
                <a:uFill>
                  <a:noFill/>
                </a:uFill>
                <a:hlinkClick r:id="rId13"/>
              </a:rPr>
              <a:t>Hand drawn karaoke poster template</a:t>
            </a:r>
            <a:endParaRPr sz="1400"/>
          </a:p>
          <a:p>
            <a:pPr marL="457200" marR="50800" lvl="0" indent="-317500" algn="l" rtl="0">
              <a:spcBef>
                <a:spcPts val="0"/>
              </a:spcBef>
              <a:spcAft>
                <a:spcPts val="0"/>
              </a:spcAft>
              <a:buSzPts val="1400"/>
              <a:buChar char="●"/>
            </a:pPr>
            <a:r>
              <a:rPr lang="en" sz="1400">
                <a:solidFill>
                  <a:schemeClr val="hlink"/>
                </a:solidFill>
                <a:uFill>
                  <a:noFill/>
                </a:uFill>
                <a:hlinkClick r:id="rId14"/>
              </a:rPr>
              <a:t>Collection flat gadgets</a:t>
            </a:r>
            <a:endParaRPr sz="1400"/>
          </a:p>
          <a:p>
            <a:pPr marL="0" lvl="0" indent="0" algn="l" rtl="0">
              <a:spcBef>
                <a:spcPts val="0"/>
              </a:spcBef>
              <a:spcAft>
                <a:spcPts val="0"/>
              </a:spcAft>
              <a:buNone/>
            </a:pPr>
            <a:endParaRPr sz="1400" b="1"/>
          </a:p>
          <a:p>
            <a:pPr marL="0" lvl="0" indent="0" algn="l" rtl="0">
              <a:spcBef>
                <a:spcPts val="0"/>
              </a:spcBef>
              <a:spcAft>
                <a:spcPts val="0"/>
              </a:spcAft>
              <a:buNone/>
            </a:pPr>
            <a:r>
              <a:rPr lang="en" sz="1800" b="1"/>
              <a:t>Photos</a:t>
            </a:r>
            <a:endParaRPr sz="1800" b="1"/>
          </a:p>
          <a:p>
            <a:pPr marL="0" lvl="0" indent="0" algn="l" rtl="0">
              <a:spcBef>
                <a:spcPts val="0"/>
              </a:spcBef>
              <a:spcAft>
                <a:spcPts val="0"/>
              </a:spcAft>
              <a:buNone/>
            </a:pPr>
            <a:endParaRPr sz="1400"/>
          </a:p>
          <a:p>
            <a:pPr marL="457200" marR="50800" lvl="0" indent="-317500" algn="l" rtl="0">
              <a:spcBef>
                <a:spcPts val="0"/>
              </a:spcBef>
              <a:spcAft>
                <a:spcPts val="0"/>
              </a:spcAft>
              <a:buSzPts val="1400"/>
              <a:buChar char="●"/>
            </a:pPr>
            <a:r>
              <a:rPr lang="en" sz="1400">
                <a:solidFill>
                  <a:schemeClr val="hlink"/>
                </a:solidFill>
                <a:uFill>
                  <a:noFill/>
                </a:uFill>
                <a:hlinkClick r:id="rId15"/>
              </a:rPr>
              <a:t>Tray with breakfast bed</a:t>
            </a:r>
            <a:endParaRPr sz="1400"/>
          </a:p>
          <a:p>
            <a:pPr marL="457200" marR="50800" lvl="0" indent="-317500" algn="l" rtl="0">
              <a:spcBef>
                <a:spcPts val="0"/>
              </a:spcBef>
              <a:spcAft>
                <a:spcPts val="0"/>
              </a:spcAft>
              <a:buSzPts val="1400"/>
              <a:buChar char="●"/>
            </a:pPr>
            <a:r>
              <a:rPr lang="en" sz="1400">
                <a:solidFill>
                  <a:schemeClr val="hlink"/>
                </a:solidFill>
                <a:uFill>
                  <a:noFill/>
                </a:uFill>
                <a:hlinkClick r:id="rId16"/>
              </a:rPr>
              <a:t>Tray with coffee bed</a:t>
            </a:r>
            <a:endParaRPr sz="1400"/>
          </a:p>
          <a:p>
            <a:pPr marL="457200" marR="50800" lvl="0" indent="-317500" algn="l" rtl="0">
              <a:spcBef>
                <a:spcPts val="0"/>
              </a:spcBef>
              <a:spcAft>
                <a:spcPts val="0"/>
              </a:spcAft>
              <a:buSzPts val="1400"/>
              <a:buChar char="●"/>
            </a:pPr>
            <a:r>
              <a:rPr lang="en" sz="1400">
                <a:solidFill>
                  <a:schemeClr val="hlink"/>
                </a:solidFill>
                <a:uFill>
                  <a:noFill/>
                </a:uFill>
                <a:hlinkClick r:id="rId17"/>
              </a:rPr>
              <a:t>Woman wearing bathrobe hotel room</a:t>
            </a:r>
            <a:endParaRPr/>
          </a:p>
          <a:p>
            <a:pPr marL="457200" marR="50800" lvl="0" indent="-317500" algn="l" rtl="0">
              <a:spcBef>
                <a:spcPts val="0"/>
              </a:spcBef>
              <a:spcAft>
                <a:spcPts val="0"/>
              </a:spcAft>
              <a:buSzPts val="1400"/>
              <a:buChar char="●"/>
            </a:pPr>
            <a:r>
              <a:rPr lang="en">
                <a:solidFill>
                  <a:schemeClr val="hlink"/>
                </a:solidFill>
                <a:uFill>
                  <a:noFill/>
                </a:uFill>
                <a:hlinkClick r:id="rId18"/>
              </a:rPr>
              <a:t>Person with stack terrycloth towels</a:t>
            </a:r>
            <a:endParaRPr/>
          </a:p>
          <a:p>
            <a:pPr marL="457200" marR="50800" lvl="0" indent="-317500" algn="l" rtl="0">
              <a:spcBef>
                <a:spcPts val="0"/>
              </a:spcBef>
              <a:spcAft>
                <a:spcPts val="0"/>
              </a:spcAft>
              <a:buSzPts val="1400"/>
              <a:buChar char="●"/>
            </a:pPr>
            <a:r>
              <a:rPr lang="en">
                <a:solidFill>
                  <a:schemeClr val="hlink"/>
                </a:solidFill>
                <a:uFill>
                  <a:noFill/>
                </a:uFill>
                <a:hlinkClick r:id="rId19"/>
              </a:rPr>
              <a:t>Person with white shoes</a:t>
            </a:r>
            <a:endParaRPr/>
          </a:p>
          <a:p>
            <a:pPr marL="457200" marR="50800" lvl="0" indent="-317500" algn="l" rtl="0">
              <a:spcBef>
                <a:spcPts val="0"/>
              </a:spcBef>
              <a:spcAft>
                <a:spcPts val="0"/>
              </a:spcAft>
              <a:buSzPts val="1400"/>
              <a:buChar char="●"/>
            </a:pPr>
            <a:r>
              <a:rPr lang="en">
                <a:solidFill>
                  <a:schemeClr val="hlink"/>
                </a:solidFill>
                <a:uFill>
                  <a:noFill/>
                </a:uFill>
                <a:hlinkClick r:id="rId20"/>
              </a:rPr>
              <a:t>Spa medical accessories table</a:t>
            </a:r>
            <a:endParaRPr/>
          </a:p>
          <a:p>
            <a:pPr marL="0" lvl="0" indent="0" algn="l"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99"/>
        <p:cNvGrpSpPr/>
        <p:nvPr/>
      </p:nvGrpSpPr>
      <p:grpSpPr>
        <a:xfrm>
          <a:off x="0" y="0"/>
          <a:ext cx="0" cy="0"/>
          <a:chOff x="0" y="0"/>
          <a:chExt cx="0" cy="0"/>
        </a:xfrm>
      </p:grpSpPr>
      <p:sp>
        <p:nvSpPr>
          <p:cNvPr id="1200" name="Google Shape;1200;p70"/>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1201" name="Google Shape;1201;p70"/>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1202" name="Google Shape;1202;p70"/>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06"/>
        <p:cNvGrpSpPr/>
        <p:nvPr/>
      </p:nvGrpSpPr>
      <p:grpSpPr>
        <a:xfrm>
          <a:off x="0" y="0"/>
          <a:ext cx="0" cy="0"/>
          <a:chOff x="0" y="0"/>
          <a:chExt cx="0" cy="0"/>
        </a:xfrm>
      </p:grpSpPr>
      <p:sp>
        <p:nvSpPr>
          <p:cNvPr id="1207" name="Google Shape;1207;p71"/>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208" name="Google Shape;1208;p71"/>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1209" name="Google Shape;1209;p71"/>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13"/>
        <p:cNvGrpSpPr/>
        <p:nvPr/>
      </p:nvGrpSpPr>
      <p:grpSpPr>
        <a:xfrm>
          <a:off x="0" y="0"/>
          <a:ext cx="0" cy="0"/>
          <a:chOff x="0" y="0"/>
          <a:chExt cx="0" cy="0"/>
        </a:xfrm>
      </p:grpSpPr>
      <p:sp>
        <p:nvSpPr>
          <p:cNvPr id="1214" name="Google Shape;1214;p72"/>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215" name="Google Shape;1215;p72"/>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216" name="Google Shape;1216;p72"/>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Carter One</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https://fonts.google.com/specimen/Carter+One</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Livvic</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https://fonts.google.com/specimen/Livvic</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1217" name="Google Shape;1217;p72"/>
          <p:cNvGrpSpPr/>
          <p:nvPr/>
        </p:nvGrpSpPr>
        <p:grpSpPr>
          <a:xfrm>
            <a:off x="2052638" y="3498875"/>
            <a:ext cx="5038725" cy="754200"/>
            <a:chOff x="2583563" y="3498875"/>
            <a:chExt cx="5038725" cy="754200"/>
          </a:xfrm>
        </p:grpSpPr>
        <p:sp>
          <p:nvSpPr>
            <p:cNvPr id="1218" name="Google Shape;1218;p72"/>
            <p:cNvSpPr/>
            <p:nvPr/>
          </p:nvSpPr>
          <p:spPr>
            <a:xfrm>
              <a:off x="3645388" y="3498875"/>
              <a:ext cx="791400" cy="754200"/>
            </a:xfrm>
            <a:prstGeom prst="roundRect">
              <a:avLst>
                <a:gd name="adj" fmla="val 16667"/>
              </a:avLst>
            </a:prstGeom>
            <a:solidFill>
              <a:srgbClr val="FED3C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2"/>
            <p:cNvSpPr/>
            <p:nvPr/>
          </p:nvSpPr>
          <p:spPr>
            <a:xfrm>
              <a:off x="4707207" y="3498875"/>
              <a:ext cx="791400" cy="754200"/>
            </a:xfrm>
            <a:prstGeom prst="roundRect">
              <a:avLst>
                <a:gd name="adj" fmla="val 16667"/>
              </a:avLst>
            </a:prstGeom>
            <a:solidFill>
              <a:srgbClr val="FFC0A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72"/>
            <p:cNvSpPr/>
            <p:nvPr/>
          </p:nvSpPr>
          <p:spPr>
            <a:xfrm>
              <a:off x="5769027" y="3498875"/>
              <a:ext cx="791400" cy="754200"/>
            </a:xfrm>
            <a:prstGeom prst="roundRect">
              <a:avLst>
                <a:gd name="adj" fmla="val 16667"/>
              </a:avLst>
            </a:prstGeom>
            <a:solidFill>
              <a:srgbClr val="C7D8D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2"/>
            <p:cNvSpPr/>
            <p:nvPr/>
          </p:nvSpPr>
          <p:spPr>
            <a:xfrm>
              <a:off x="2583563" y="3498875"/>
              <a:ext cx="791400" cy="754200"/>
            </a:xfrm>
            <a:prstGeom prst="roundRect">
              <a:avLst>
                <a:gd name="adj" fmla="val 16667"/>
              </a:avLst>
            </a:prstGeom>
            <a:solidFill>
              <a:srgbClr val="FFF6E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72"/>
            <p:cNvSpPr txBox="1"/>
            <p:nvPr/>
          </p:nvSpPr>
          <p:spPr>
            <a:xfrm>
              <a:off x="364538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212121"/>
                  </a:solidFill>
                </a:rPr>
                <a:t>#fed3c2</a:t>
              </a:r>
              <a:endParaRPr sz="1000">
                <a:solidFill>
                  <a:srgbClr val="212121"/>
                </a:solidFill>
              </a:endParaRPr>
            </a:p>
          </p:txBody>
        </p:sp>
        <p:sp>
          <p:nvSpPr>
            <p:cNvPr id="1223" name="Google Shape;1223;p72"/>
            <p:cNvSpPr txBox="1"/>
            <p:nvPr/>
          </p:nvSpPr>
          <p:spPr>
            <a:xfrm>
              <a:off x="4707213"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212121"/>
                  </a:solidFill>
                </a:rPr>
                <a:t>#ffc0a7</a:t>
              </a:r>
              <a:endParaRPr sz="1000">
                <a:solidFill>
                  <a:srgbClr val="212121"/>
                </a:solidFill>
              </a:endParaRPr>
            </a:p>
          </p:txBody>
        </p:sp>
        <p:sp>
          <p:nvSpPr>
            <p:cNvPr id="1224" name="Google Shape;1224;p72"/>
            <p:cNvSpPr txBox="1"/>
            <p:nvPr/>
          </p:nvSpPr>
          <p:spPr>
            <a:xfrm>
              <a:off x="5769038"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212121"/>
                  </a:solidFill>
                </a:rPr>
                <a:t>#c7d8d0</a:t>
              </a:r>
              <a:endParaRPr sz="1000">
                <a:solidFill>
                  <a:srgbClr val="212121"/>
                </a:solidFill>
              </a:endParaRPr>
            </a:p>
          </p:txBody>
        </p:sp>
        <p:sp>
          <p:nvSpPr>
            <p:cNvPr id="1225" name="Google Shape;1225;p72"/>
            <p:cNvSpPr txBox="1"/>
            <p:nvPr/>
          </p:nvSpPr>
          <p:spPr>
            <a:xfrm>
              <a:off x="2583563" y="3655925"/>
              <a:ext cx="791400" cy="440100"/>
            </a:xfrm>
            <a:prstGeom prst="rect">
              <a:avLst/>
            </a:prstGeom>
            <a:solidFill>
              <a:srgbClr val="FFF6E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212121"/>
                  </a:solidFill>
                </a:rPr>
                <a:t>#fff6ec</a:t>
              </a:r>
              <a:endParaRPr sz="1000">
                <a:solidFill>
                  <a:srgbClr val="212121"/>
                </a:solidFill>
              </a:endParaRPr>
            </a:p>
          </p:txBody>
        </p:sp>
        <p:grpSp>
          <p:nvGrpSpPr>
            <p:cNvPr id="1226" name="Google Shape;1226;p72"/>
            <p:cNvGrpSpPr/>
            <p:nvPr/>
          </p:nvGrpSpPr>
          <p:grpSpPr>
            <a:xfrm>
              <a:off x="6830877" y="3498875"/>
              <a:ext cx="791411" cy="754200"/>
              <a:chOff x="5238120" y="3498875"/>
              <a:chExt cx="791411" cy="754200"/>
            </a:xfrm>
          </p:grpSpPr>
          <p:sp>
            <p:nvSpPr>
              <p:cNvPr id="1227" name="Google Shape;1227;p72"/>
              <p:cNvSpPr/>
              <p:nvPr/>
            </p:nvSpPr>
            <p:spPr>
              <a:xfrm>
                <a:off x="5238120" y="3498875"/>
                <a:ext cx="791400" cy="754200"/>
              </a:xfrm>
              <a:prstGeom prst="roundRect">
                <a:avLst>
                  <a:gd name="adj" fmla="val 16667"/>
                </a:avLst>
              </a:prstGeom>
              <a:solidFill>
                <a:srgbClr val="E1EAE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2"/>
              <p:cNvSpPr txBox="1"/>
              <p:nvPr/>
            </p:nvSpPr>
            <p:spPr>
              <a:xfrm>
                <a:off x="523813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212121"/>
                    </a:solidFill>
                  </a:rPr>
                  <a:t>#e1eae7</a:t>
                </a:r>
                <a:endParaRPr sz="1000">
                  <a:solidFill>
                    <a:srgbClr val="212121"/>
                  </a:solidFill>
                </a:endParaRPr>
              </a:p>
            </p:txBody>
          </p:sp>
        </p:gr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32"/>
        <p:cNvGrpSpPr/>
        <p:nvPr/>
      </p:nvGrpSpPr>
      <p:grpSpPr>
        <a:xfrm>
          <a:off x="0" y="0"/>
          <a:ext cx="0" cy="0"/>
          <a:chOff x="0" y="0"/>
          <a:chExt cx="0" cy="0"/>
        </a:xfrm>
      </p:grpSpPr>
      <p:sp>
        <p:nvSpPr>
          <p:cNvPr id="1233" name="Google Shape;1233;p73"/>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1234" name="Google Shape;1234;p73"/>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How it Works.</a:t>
            </a:r>
            <a:endParaRPr>
              <a:solidFill>
                <a:srgbClr val="869FB2"/>
              </a:solidFill>
              <a:latin typeface="Arial"/>
              <a:ea typeface="Arial"/>
              <a:cs typeface="Arial"/>
              <a:sym typeface="Arial"/>
            </a:endParaRPr>
          </a:p>
        </p:txBody>
      </p:sp>
      <p:pic>
        <p:nvPicPr>
          <p:cNvPr id="1235" name="Google Shape;1235;p73"/>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236" name="Google Shape;1236;p73"/>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237" name="Google Shape;1237;p73"/>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238" name="Google Shape;1238;p73"/>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239" name="Google Shape;1239;p73"/>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240" name="Google Shape;1240;p73"/>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241" name="Google Shape;1241;p73"/>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242" name="Google Shape;1242;p73"/>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243" name="Google Shape;1243;p73"/>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244" name="Google Shape;1244;p73"/>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48"/>
        <p:cNvGrpSpPr/>
        <p:nvPr/>
      </p:nvGrpSpPr>
      <p:grpSpPr>
        <a:xfrm>
          <a:off x="0" y="0"/>
          <a:ext cx="0" cy="0"/>
          <a:chOff x="0" y="0"/>
          <a:chExt cx="0" cy="0"/>
        </a:xfrm>
      </p:grpSpPr>
      <p:sp>
        <p:nvSpPr>
          <p:cNvPr id="1249" name="Google Shape;1249;p74"/>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1250" name="Google Shape;1250;p74"/>
          <p:cNvGrpSpPr/>
          <p:nvPr/>
        </p:nvGrpSpPr>
        <p:grpSpPr>
          <a:xfrm>
            <a:off x="5156078" y="3085736"/>
            <a:ext cx="474294" cy="551291"/>
            <a:chOff x="4727025" y="1332775"/>
            <a:chExt cx="59900" cy="69625"/>
          </a:xfrm>
        </p:grpSpPr>
        <p:sp>
          <p:nvSpPr>
            <p:cNvPr id="1251" name="Google Shape;1251;p74"/>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74"/>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3" name="Google Shape;1253;p74"/>
          <p:cNvGrpSpPr/>
          <p:nvPr/>
        </p:nvGrpSpPr>
        <p:grpSpPr>
          <a:xfrm>
            <a:off x="5769734" y="2314340"/>
            <a:ext cx="555653" cy="557031"/>
            <a:chOff x="4820425" y="1329900"/>
            <a:chExt cx="70175" cy="70350"/>
          </a:xfrm>
        </p:grpSpPr>
        <p:sp>
          <p:nvSpPr>
            <p:cNvPr id="1254" name="Google Shape;1254;p74"/>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74"/>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4"/>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4"/>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8" name="Google Shape;1258;p74"/>
          <p:cNvGrpSpPr/>
          <p:nvPr/>
        </p:nvGrpSpPr>
        <p:grpSpPr>
          <a:xfrm>
            <a:off x="6396103" y="2318845"/>
            <a:ext cx="582574" cy="533871"/>
            <a:chOff x="4903200" y="1331525"/>
            <a:chExt cx="73575" cy="67425"/>
          </a:xfrm>
        </p:grpSpPr>
        <p:sp>
          <p:nvSpPr>
            <p:cNvPr id="1259" name="Google Shape;1259;p74"/>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74"/>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 name="Google Shape;1261;p74"/>
          <p:cNvGrpSpPr/>
          <p:nvPr/>
        </p:nvGrpSpPr>
        <p:grpSpPr>
          <a:xfrm>
            <a:off x="5755581" y="3078709"/>
            <a:ext cx="583960" cy="565345"/>
            <a:chOff x="4815575" y="1416800"/>
            <a:chExt cx="73750" cy="71400"/>
          </a:xfrm>
        </p:grpSpPr>
        <p:sp>
          <p:nvSpPr>
            <p:cNvPr id="1262" name="Google Shape;1262;p74"/>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74"/>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74"/>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5" name="Google Shape;1265;p74"/>
          <p:cNvGrpSpPr/>
          <p:nvPr/>
        </p:nvGrpSpPr>
        <p:grpSpPr>
          <a:xfrm>
            <a:off x="6390362" y="3108896"/>
            <a:ext cx="589898" cy="504970"/>
            <a:chOff x="4902475" y="1418875"/>
            <a:chExt cx="74500" cy="63775"/>
          </a:xfrm>
        </p:grpSpPr>
        <p:sp>
          <p:nvSpPr>
            <p:cNvPr id="1266" name="Google Shape;1266;p74"/>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74"/>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8" name="Google Shape;1268;p74"/>
          <p:cNvGrpSpPr/>
          <p:nvPr/>
        </p:nvGrpSpPr>
        <p:grpSpPr>
          <a:xfrm>
            <a:off x="5765577" y="3826000"/>
            <a:ext cx="563967" cy="567127"/>
            <a:chOff x="4818100" y="1507675"/>
            <a:chExt cx="71225" cy="71625"/>
          </a:xfrm>
        </p:grpSpPr>
        <p:sp>
          <p:nvSpPr>
            <p:cNvPr id="1269" name="Google Shape;1269;p74"/>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4"/>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4"/>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74"/>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3" name="Google Shape;1273;p74"/>
          <p:cNvGrpSpPr/>
          <p:nvPr/>
        </p:nvGrpSpPr>
        <p:grpSpPr>
          <a:xfrm>
            <a:off x="5079075" y="3829461"/>
            <a:ext cx="628301" cy="588505"/>
            <a:chOff x="4721450" y="1509475"/>
            <a:chExt cx="79350" cy="74325"/>
          </a:xfrm>
        </p:grpSpPr>
        <p:sp>
          <p:nvSpPr>
            <p:cNvPr id="1274" name="Google Shape;1274;p74"/>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74"/>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74"/>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74"/>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8" name="Google Shape;1278;p74"/>
          <p:cNvGrpSpPr/>
          <p:nvPr/>
        </p:nvGrpSpPr>
        <p:grpSpPr>
          <a:xfrm>
            <a:off x="6424608" y="3814027"/>
            <a:ext cx="557038" cy="562772"/>
            <a:chOff x="4906800" y="1507500"/>
            <a:chExt cx="70350" cy="71075"/>
          </a:xfrm>
        </p:grpSpPr>
        <p:sp>
          <p:nvSpPr>
            <p:cNvPr id="1279" name="Google Shape;1279;p74"/>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74"/>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4"/>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4"/>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74"/>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4" name="Google Shape;1284;p74"/>
          <p:cNvGrpSpPr/>
          <p:nvPr/>
        </p:nvGrpSpPr>
        <p:grpSpPr>
          <a:xfrm>
            <a:off x="4462216" y="2340963"/>
            <a:ext cx="517934" cy="517934"/>
            <a:chOff x="3736598" y="2170606"/>
            <a:chExt cx="404889" cy="404889"/>
          </a:xfrm>
        </p:grpSpPr>
        <p:sp>
          <p:nvSpPr>
            <p:cNvPr id="1285" name="Google Shape;1285;p74"/>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4"/>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4"/>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74"/>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9" name="Google Shape;1289;p74"/>
          <p:cNvGrpSpPr/>
          <p:nvPr/>
        </p:nvGrpSpPr>
        <p:grpSpPr>
          <a:xfrm>
            <a:off x="3729277" y="2341061"/>
            <a:ext cx="586986" cy="517740"/>
            <a:chOff x="3161917" y="2170682"/>
            <a:chExt cx="458870" cy="404737"/>
          </a:xfrm>
        </p:grpSpPr>
        <p:sp>
          <p:nvSpPr>
            <p:cNvPr id="1290" name="Google Shape;1290;p74"/>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74"/>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4"/>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3" name="Google Shape;1293;p74"/>
          <p:cNvGrpSpPr/>
          <p:nvPr/>
        </p:nvGrpSpPr>
        <p:grpSpPr>
          <a:xfrm>
            <a:off x="3752299" y="3102400"/>
            <a:ext cx="540943" cy="517963"/>
            <a:chOff x="3179914" y="2889488"/>
            <a:chExt cx="422876" cy="404911"/>
          </a:xfrm>
        </p:grpSpPr>
        <p:sp>
          <p:nvSpPr>
            <p:cNvPr id="1294" name="Google Shape;1294;p74"/>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74"/>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4"/>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74"/>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4"/>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74"/>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0" name="Google Shape;1300;p74"/>
          <p:cNvGrpSpPr/>
          <p:nvPr/>
        </p:nvGrpSpPr>
        <p:grpSpPr>
          <a:xfrm>
            <a:off x="4453093" y="3102358"/>
            <a:ext cx="536180" cy="518047"/>
            <a:chOff x="3729467" y="2889422"/>
            <a:chExt cx="419153" cy="404977"/>
          </a:xfrm>
        </p:grpSpPr>
        <p:sp>
          <p:nvSpPr>
            <p:cNvPr id="1301" name="Google Shape;1301;p74"/>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4"/>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74"/>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74"/>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74"/>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74"/>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4"/>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8" name="Google Shape;1308;p74"/>
          <p:cNvGrpSpPr/>
          <p:nvPr/>
        </p:nvGrpSpPr>
        <p:grpSpPr>
          <a:xfrm>
            <a:off x="1990126" y="3445787"/>
            <a:ext cx="965351" cy="134611"/>
            <a:chOff x="4411970" y="2962952"/>
            <a:chExt cx="706544" cy="104212"/>
          </a:xfrm>
        </p:grpSpPr>
        <p:sp>
          <p:nvSpPr>
            <p:cNvPr id="1309" name="Google Shape;1309;p74"/>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74"/>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74"/>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74"/>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3" name="Google Shape;1313;p74"/>
          <p:cNvGrpSpPr/>
          <p:nvPr/>
        </p:nvGrpSpPr>
        <p:grpSpPr>
          <a:xfrm>
            <a:off x="1990126" y="3041077"/>
            <a:ext cx="960158" cy="289172"/>
            <a:chOff x="4411970" y="2726085"/>
            <a:chExt cx="643107" cy="193659"/>
          </a:xfrm>
        </p:grpSpPr>
        <p:sp>
          <p:nvSpPr>
            <p:cNvPr id="1314" name="Google Shape;1314;p74"/>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74"/>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74"/>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 name="Google Shape;1317;p74"/>
          <p:cNvGrpSpPr/>
          <p:nvPr/>
        </p:nvGrpSpPr>
        <p:grpSpPr>
          <a:xfrm>
            <a:off x="998624" y="3295400"/>
            <a:ext cx="811503" cy="252584"/>
            <a:chOff x="4411970" y="4340222"/>
            <a:chExt cx="779467" cy="242683"/>
          </a:xfrm>
        </p:grpSpPr>
        <p:sp>
          <p:nvSpPr>
            <p:cNvPr id="1318" name="Google Shape;1318;p74"/>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74"/>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74"/>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1" name="Google Shape;1321;p74"/>
          <p:cNvGrpSpPr/>
          <p:nvPr/>
        </p:nvGrpSpPr>
        <p:grpSpPr>
          <a:xfrm>
            <a:off x="1990126" y="2709308"/>
            <a:ext cx="965160" cy="216230"/>
            <a:chOff x="4411970" y="2468674"/>
            <a:chExt cx="747317" cy="167425"/>
          </a:xfrm>
        </p:grpSpPr>
        <p:sp>
          <p:nvSpPr>
            <p:cNvPr id="1322" name="Google Shape;1322;p74"/>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4"/>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4" name="Google Shape;1324;p74"/>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5" name="Google Shape;1325;p74"/>
          <p:cNvGrpSpPr/>
          <p:nvPr/>
        </p:nvGrpSpPr>
        <p:grpSpPr>
          <a:xfrm>
            <a:off x="997692" y="2334687"/>
            <a:ext cx="1959041" cy="208784"/>
            <a:chOff x="6336019" y="3733725"/>
            <a:chExt cx="2566206" cy="351310"/>
          </a:xfrm>
        </p:grpSpPr>
        <p:sp>
          <p:nvSpPr>
            <p:cNvPr id="1326" name="Google Shape;1326;p74"/>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74"/>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74"/>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74"/>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0" name="Google Shape;1330;p74"/>
          <p:cNvGrpSpPr/>
          <p:nvPr/>
        </p:nvGrpSpPr>
        <p:grpSpPr>
          <a:xfrm>
            <a:off x="1990126" y="3950602"/>
            <a:ext cx="946551" cy="153200"/>
            <a:chOff x="4404545" y="3301592"/>
            <a:chExt cx="782403" cy="129272"/>
          </a:xfrm>
        </p:grpSpPr>
        <p:sp>
          <p:nvSpPr>
            <p:cNvPr id="1331" name="Google Shape;1331;p74"/>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74"/>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3" name="Google Shape;1333;p74"/>
          <p:cNvGrpSpPr/>
          <p:nvPr/>
        </p:nvGrpSpPr>
        <p:grpSpPr>
          <a:xfrm>
            <a:off x="1990126" y="3695937"/>
            <a:ext cx="962257" cy="139127"/>
            <a:chOff x="4411970" y="3131459"/>
            <a:chExt cx="710520" cy="117397"/>
          </a:xfrm>
        </p:grpSpPr>
        <p:sp>
          <p:nvSpPr>
            <p:cNvPr id="1334" name="Google Shape;1334;p74"/>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74"/>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6" name="Google Shape;1336;p74"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7" name="Google Shape;1337;p74"/>
          <p:cNvGrpSpPr/>
          <p:nvPr/>
        </p:nvGrpSpPr>
        <p:grpSpPr>
          <a:xfrm>
            <a:off x="990271" y="3621603"/>
            <a:ext cx="823838" cy="458988"/>
            <a:chOff x="4411970" y="1801825"/>
            <a:chExt cx="734586" cy="409262"/>
          </a:xfrm>
        </p:grpSpPr>
        <p:sp>
          <p:nvSpPr>
            <p:cNvPr id="1338" name="Google Shape;1338;p74"/>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74"/>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0" name="Google Shape;1340;p74"/>
          <p:cNvGrpSpPr/>
          <p:nvPr/>
        </p:nvGrpSpPr>
        <p:grpSpPr>
          <a:xfrm>
            <a:off x="3095243" y="2339173"/>
            <a:ext cx="521514" cy="521514"/>
            <a:chOff x="5681300" y="2527788"/>
            <a:chExt cx="805800" cy="805800"/>
          </a:xfrm>
        </p:grpSpPr>
        <p:sp>
          <p:nvSpPr>
            <p:cNvPr id="1341" name="Google Shape;1341;p74"/>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74"/>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74"/>
          <p:cNvGrpSpPr/>
          <p:nvPr/>
        </p:nvGrpSpPr>
        <p:grpSpPr>
          <a:xfrm>
            <a:off x="3089483" y="3094865"/>
            <a:ext cx="533033" cy="533033"/>
            <a:chOff x="4049800" y="640400"/>
            <a:chExt cx="858900" cy="858900"/>
          </a:xfrm>
        </p:grpSpPr>
        <p:sp>
          <p:nvSpPr>
            <p:cNvPr id="1344" name="Google Shape;1344;p74"/>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74"/>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74"/>
          <p:cNvGrpSpPr/>
          <p:nvPr/>
        </p:nvGrpSpPr>
        <p:grpSpPr>
          <a:xfrm>
            <a:off x="3014966" y="3772543"/>
            <a:ext cx="682068" cy="682068"/>
            <a:chOff x="5080188" y="927900"/>
            <a:chExt cx="961200" cy="961200"/>
          </a:xfrm>
        </p:grpSpPr>
        <p:sp>
          <p:nvSpPr>
            <p:cNvPr id="1347" name="Google Shape;1347;p74"/>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4"/>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74"/>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74"/>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74"/>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74"/>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74"/>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74"/>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74"/>
          <p:cNvGrpSpPr/>
          <p:nvPr/>
        </p:nvGrpSpPr>
        <p:grpSpPr>
          <a:xfrm>
            <a:off x="4478465" y="3869234"/>
            <a:ext cx="505650" cy="504006"/>
            <a:chOff x="6039282" y="1042577"/>
            <a:chExt cx="734315" cy="731929"/>
          </a:xfrm>
        </p:grpSpPr>
        <p:sp>
          <p:nvSpPr>
            <p:cNvPr id="1356" name="Google Shape;1356;p74"/>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74"/>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74"/>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74"/>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74"/>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74"/>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74"/>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74"/>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74"/>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74"/>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74"/>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74"/>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74"/>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74"/>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74"/>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4"/>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74"/>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74"/>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74"/>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74"/>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74"/>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7" name="Google Shape;1377;p74"/>
          <p:cNvGrpSpPr/>
          <p:nvPr/>
        </p:nvGrpSpPr>
        <p:grpSpPr>
          <a:xfrm>
            <a:off x="5091067" y="2298862"/>
            <a:ext cx="567744" cy="602136"/>
            <a:chOff x="1825800" y="1651625"/>
            <a:chExt cx="539989" cy="571775"/>
          </a:xfrm>
        </p:grpSpPr>
        <p:sp>
          <p:nvSpPr>
            <p:cNvPr id="1378" name="Google Shape;1378;p74"/>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74"/>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74"/>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74"/>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2" name="Google Shape;1382;p74"/>
          <p:cNvGrpSpPr/>
          <p:nvPr/>
        </p:nvGrpSpPr>
        <p:grpSpPr>
          <a:xfrm>
            <a:off x="3765995" y="3855579"/>
            <a:ext cx="508123" cy="507955"/>
            <a:chOff x="1897577" y="2802432"/>
            <a:chExt cx="492176" cy="492014"/>
          </a:xfrm>
        </p:grpSpPr>
        <p:sp>
          <p:nvSpPr>
            <p:cNvPr id="1383" name="Google Shape;1383;p74"/>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74"/>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74"/>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74"/>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74"/>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74"/>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74"/>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74"/>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74"/>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74"/>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74"/>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74"/>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 name="Google Shape;1395;p74"/>
          <p:cNvGrpSpPr/>
          <p:nvPr/>
        </p:nvGrpSpPr>
        <p:grpSpPr>
          <a:xfrm>
            <a:off x="997525" y="4169123"/>
            <a:ext cx="809227" cy="200842"/>
            <a:chOff x="2013045" y="4813233"/>
            <a:chExt cx="921986" cy="228854"/>
          </a:xfrm>
        </p:grpSpPr>
        <p:sp>
          <p:nvSpPr>
            <p:cNvPr id="1396" name="Google Shape;1396;p74"/>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74"/>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74"/>
          <p:cNvGrpSpPr/>
          <p:nvPr/>
        </p:nvGrpSpPr>
        <p:grpSpPr>
          <a:xfrm>
            <a:off x="1005985" y="2656004"/>
            <a:ext cx="792421" cy="269941"/>
            <a:chOff x="1046767" y="4756633"/>
            <a:chExt cx="859646" cy="292841"/>
          </a:xfrm>
        </p:grpSpPr>
        <p:sp>
          <p:nvSpPr>
            <p:cNvPr id="1399" name="Google Shape;1399;p74"/>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4"/>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4"/>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2" name="Google Shape;1402;p74"/>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4"/>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4"/>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4"/>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6" name="Google Shape;1406;p74"/>
          <p:cNvGrpSpPr/>
          <p:nvPr/>
        </p:nvGrpSpPr>
        <p:grpSpPr>
          <a:xfrm>
            <a:off x="7141841" y="2550562"/>
            <a:ext cx="166473" cy="141497"/>
            <a:chOff x="4660325" y="1866850"/>
            <a:chExt cx="68350" cy="58100"/>
          </a:xfrm>
        </p:grpSpPr>
        <p:sp>
          <p:nvSpPr>
            <p:cNvPr id="1407" name="Google Shape;1407;p74"/>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74"/>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74"/>
          <p:cNvGrpSpPr/>
          <p:nvPr/>
        </p:nvGrpSpPr>
        <p:grpSpPr>
          <a:xfrm>
            <a:off x="7451186" y="2576286"/>
            <a:ext cx="162515" cy="90049"/>
            <a:chOff x="4791775" y="1877500"/>
            <a:chExt cx="66725" cy="36975"/>
          </a:xfrm>
        </p:grpSpPr>
        <p:sp>
          <p:nvSpPr>
            <p:cNvPr id="1410" name="Google Shape;1410;p74"/>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4"/>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2" name="Google Shape;1412;p74"/>
          <p:cNvGrpSpPr/>
          <p:nvPr/>
        </p:nvGrpSpPr>
        <p:grpSpPr>
          <a:xfrm>
            <a:off x="7772899" y="2576286"/>
            <a:ext cx="144979" cy="90049"/>
            <a:chOff x="4923925" y="1877500"/>
            <a:chExt cx="59525" cy="36975"/>
          </a:xfrm>
        </p:grpSpPr>
        <p:sp>
          <p:nvSpPr>
            <p:cNvPr id="1413" name="Google Shape;1413;p7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5" name="Google Shape;1415;p74"/>
          <p:cNvGrpSpPr/>
          <p:nvPr/>
        </p:nvGrpSpPr>
        <p:grpSpPr>
          <a:xfrm>
            <a:off x="8067390" y="2558477"/>
            <a:ext cx="141447" cy="125667"/>
            <a:chOff x="5058450" y="1870100"/>
            <a:chExt cx="58075" cy="51600"/>
          </a:xfrm>
        </p:grpSpPr>
        <p:sp>
          <p:nvSpPr>
            <p:cNvPr id="1416" name="Google Shape;1416;p74"/>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4"/>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8" name="Google Shape;1418;p74"/>
          <p:cNvGrpSpPr/>
          <p:nvPr/>
        </p:nvGrpSpPr>
        <p:grpSpPr>
          <a:xfrm>
            <a:off x="7481905" y="2980885"/>
            <a:ext cx="101077" cy="107645"/>
            <a:chOff x="4811425" y="2065025"/>
            <a:chExt cx="41500" cy="44200"/>
          </a:xfrm>
        </p:grpSpPr>
        <p:sp>
          <p:nvSpPr>
            <p:cNvPr id="1419" name="Google Shape;1419;p74"/>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4"/>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1" name="Google Shape;1421;p74"/>
          <p:cNvGrpSpPr/>
          <p:nvPr/>
        </p:nvGrpSpPr>
        <p:grpSpPr>
          <a:xfrm>
            <a:off x="7774342" y="2981098"/>
            <a:ext cx="120867" cy="107218"/>
            <a:chOff x="4929875" y="2065025"/>
            <a:chExt cx="49625" cy="44025"/>
          </a:xfrm>
        </p:grpSpPr>
        <p:sp>
          <p:nvSpPr>
            <p:cNvPr id="1422" name="Google Shape;1422;p74"/>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74"/>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74"/>
          <p:cNvGrpSpPr/>
          <p:nvPr/>
        </p:nvGrpSpPr>
        <p:grpSpPr>
          <a:xfrm>
            <a:off x="8103011" y="2984112"/>
            <a:ext cx="70206" cy="101191"/>
            <a:chOff x="5083925" y="2066350"/>
            <a:chExt cx="28825" cy="41550"/>
          </a:xfrm>
        </p:grpSpPr>
        <p:sp>
          <p:nvSpPr>
            <p:cNvPr id="1425" name="Google Shape;1425;p74"/>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74"/>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 name="Google Shape;1427;p74"/>
          <p:cNvGrpSpPr/>
          <p:nvPr/>
        </p:nvGrpSpPr>
        <p:grpSpPr>
          <a:xfrm>
            <a:off x="7134565" y="2999759"/>
            <a:ext cx="181026" cy="69896"/>
            <a:chOff x="4659775" y="2072775"/>
            <a:chExt cx="74325" cy="28700"/>
          </a:xfrm>
        </p:grpSpPr>
        <p:sp>
          <p:nvSpPr>
            <p:cNvPr id="1428" name="Google Shape;1428;p74"/>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74"/>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74"/>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1" name="Google Shape;1431;p74"/>
          <p:cNvGrpSpPr/>
          <p:nvPr/>
        </p:nvGrpSpPr>
        <p:grpSpPr>
          <a:xfrm>
            <a:off x="8054421" y="2790324"/>
            <a:ext cx="167387" cy="89197"/>
            <a:chOff x="4662475" y="1976500"/>
            <a:chExt cx="68725" cy="36625"/>
          </a:xfrm>
        </p:grpSpPr>
        <p:sp>
          <p:nvSpPr>
            <p:cNvPr id="1432" name="Google Shape;1432;p74"/>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74"/>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4"/>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5" name="Google Shape;1435;p74"/>
          <p:cNvGrpSpPr/>
          <p:nvPr/>
        </p:nvGrpSpPr>
        <p:grpSpPr>
          <a:xfrm>
            <a:off x="7751326" y="2793764"/>
            <a:ext cx="166899" cy="82317"/>
            <a:chOff x="4920150" y="1977875"/>
            <a:chExt cx="68525" cy="33800"/>
          </a:xfrm>
        </p:grpSpPr>
        <p:sp>
          <p:nvSpPr>
            <p:cNvPr id="1436" name="Google Shape;1436;p74"/>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74"/>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4"/>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74"/>
          <p:cNvGrpSpPr/>
          <p:nvPr/>
        </p:nvGrpSpPr>
        <p:grpSpPr>
          <a:xfrm>
            <a:off x="7162483" y="3197682"/>
            <a:ext cx="125190" cy="127859"/>
            <a:chOff x="4676550" y="2160575"/>
            <a:chExt cx="51400" cy="52500"/>
          </a:xfrm>
        </p:grpSpPr>
        <p:sp>
          <p:nvSpPr>
            <p:cNvPr id="1440" name="Google Shape;1440;p74"/>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4"/>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74"/>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3" name="Google Shape;1443;p74"/>
          <p:cNvGrpSpPr/>
          <p:nvPr/>
        </p:nvGrpSpPr>
        <p:grpSpPr>
          <a:xfrm>
            <a:off x="7459741" y="3204714"/>
            <a:ext cx="145405" cy="113794"/>
            <a:chOff x="4768325" y="2163475"/>
            <a:chExt cx="59700" cy="46725"/>
          </a:xfrm>
        </p:grpSpPr>
        <p:sp>
          <p:nvSpPr>
            <p:cNvPr id="1444" name="Google Shape;1444;p74"/>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4"/>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74"/>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4"/>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4"/>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4"/>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4"/>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4"/>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2" name="Google Shape;1452;p74"/>
          <p:cNvGrpSpPr/>
          <p:nvPr/>
        </p:nvGrpSpPr>
        <p:grpSpPr>
          <a:xfrm>
            <a:off x="7476059" y="3459808"/>
            <a:ext cx="112768" cy="106853"/>
            <a:chOff x="4768575" y="2253950"/>
            <a:chExt cx="46300" cy="43875"/>
          </a:xfrm>
        </p:grpSpPr>
        <p:sp>
          <p:nvSpPr>
            <p:cNvPr id="1453" name="Google Shape;1453;p74"/>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4"/>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74"/>
          <p:cNvGrpSpPr/>
          <p:nvPr/>
        </p:nvGrpSpPr>
        <p:grpSpPr>
          <a:xfrm>
            <a:off x="7775682" y="3948834"/>
            <a:ext cx="118187" cy="146246"/>
            <a:chOff x="4960900" y="2433225"/>
            <a:chExt cx="48525" cy="60050"/>
          </a:xfrm>
        </p:grpSpPr>
        <p:sp>
          <p:nvSpPr>
            <p:cNvPr id="1456" name="Google Shape;1456;p74"/>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4"/>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8" name="Google Shape;1458;p74"/>
          <p:cNvGrpSpPr/>
          <p:nvPr/>
        </p:nvGrpSpPr>
        <p:grpSpPr>
          <a:xfrm>
            <a:off x="7464247" y="4212895"/>
            <a:ext cx="136394" cy="143810"/>
            <a:chOff x="4854075" y="2527625"/>
            <a:chExt cx="56000" cy="59050"/>
          </a:xfrm>
        </p:grpSpPr>
        <p:sp>
          <p:nvSpPr>
            <p:cNvPr id="1459" name="Google Shape;1459;p74"/>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4"/>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1" name="Google Shape;1461;p74"/>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4"/>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4"/>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4" name="Google Shape;1464;p74"/>
          <p:cNvGrpSpPr/>
          <p:nvPr/>
        </p:nvGrpSpPr>
        <p:grpSpPr>
          <a:xfrm>
            <a:off x="8088458" y="3676639"/>
            <a:ext cx="99312" cy="160797"/>
            <a:chOff x="5059700" y="2334775"/>
            <a:chExt cx="40775" cy="66025"/>
          </a:xfrm>
        </p:grpSpPr>
        <p:sp>
          <p:nvSpPr>
            <p:cNvPr id="1465" name="Google Shape;1465;p74"/>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4"/>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4"/>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4"/>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4"/>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4"/>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74"/>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4"/>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74"/>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4" name="Google Shape;1474;p74"/>
          <p:cNvGrpSpPr/>
          <p:nvPr/>
        </p:nvGrpSpPr>
        <p:grpSpPr>
          <a:xfrm>
            <a:off x="8045622" y="3941771"/>
            <a:ext cx="184984" cy="160371"/>
            <a:chOff x="5037700" y="2430325"/>
            <a:chExt cx="75950" cy="65850"/>
          </a:xfrm>
        </p:grpSpPr>
        <p:sp>
          <p:nvSpPr>
            <p:cNvPr id="1475" name="Google Shape;1475;p74"/>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4"/>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7" name="Google Shape;1477;p74"/>
          <p:cNvGrpSpPr/>
          <p:nvPr/>
        </p:nvGrpSpPr>
        <p:grpSpPr>
          <a:xfrm>
            <a:off x="7465128" y="3708223"/>
            <a:ext cx="173014" cy="97629"/>
            <a:chOff x="4756975" y="2341800"/>
            <a:chExt cx="91975" cy="51925"/>
          </a:xfrm>
        </p:grpSpPr>
        <p:sp>
          <p:nvSpPr>
            <p:cNvPr id="1478" name="Google Shape;1478;p74"/>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4"/>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4"/>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74"/>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74"/>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4"/>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4"/>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74"/>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74"/>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4"/>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4"/>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4"/>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4"/>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4"/>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4"/>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4"/>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4"/>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4"/>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4"/>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4"/>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8" name="Google Shape;1498;p74"/>
          <p:cNvGrpSpPr/>
          <p:nvPr/>
        </p:nvGrpSpPr>
        <p:grpSpPr>
          <a:xfrm>
            <a:off x="7732065" y="4196920"/>
            <a:ext cx="212497" cy="175761"/>
            <a:chOff x="4943575" y="2516350"/>
            <a:chExt cx="98675" cy="81700"/>
          </a:xfrm>
        </p:grpSpPr>
        <p:sp>
          <p:nvSpPr>
            <p:cNvPr id="1499" name="Google Shape;1499;p74"/>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4"/>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4"/>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4"/>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4"/>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4"/>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4"/>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74"/>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4"/>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4"/>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4"/>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74"/>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4"/>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4"/>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4"/>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4"/>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74"/>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4"/>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4"/>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4"/>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4"/>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74"/>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4"/>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4"/>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4"/>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4"/>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4"/>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4"/>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4"/>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4"/>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4"/>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4"/>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4"/>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74"/>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74"/>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4"/>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4"/>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74"/>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74"/>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74"/>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4"/>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4"/>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4"/>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4"/>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4"/>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4"/>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4"/>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4"/>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4"/>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74"/>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74"/>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4"/>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4"/>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74"/>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4"/>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4"/>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4"/>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74"/>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4"/>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4"/>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4"/>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4"/>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4"/>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4"/>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4"/>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4"/>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4"/>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4"/>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4"/>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4"/>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4"/>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4"/>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4"/>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4"/>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4"/>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4"/>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4"/>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4"/>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7" name="Google Shape;1577;p74"/>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4"/>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4"/>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4"/>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4"/>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grpSp>
        <p:nvGrpSpPr>
          <p:cNvPr id="1586" name="Google Shape;1586;p75"/>
          <p:cNvGrpSpPr/>
          <p:nvPr/>
        </p:nvGrpSpPr>
        <p:grpSpPr>
          <a:xfrm>
            <a:off x="745571" y="1168666"/>
            <a:ext cx="2492868" cy="1379876"/>
            <a:chOff x="2654821" y="2311071"/>
            <a:chExt cx="2279715" cy="1262120"/>
          </a:xfrm>
        </p:grpSpPr>
        <p:grpSp>
          <p:nvGrpSpPr>
            <p:cNvPr id="1587" name="Google Shape;1587;p75"/>
            <p:cNvGrpSpPr/>
            <p:nvPr/>
          </p:nvGrpSpPr>
          <p:grpSpPr>
            <a:xfrm>
              <a:off x="4034269" y="2840745"/>
              <a:ext cx="40212" cy="36437"/>
              <a:chOff x="4293400" y="2574725"/>
              <a:chExt cx="84425" cy="80100"/>
            </a:xfrm>
          </p:grpSpPr>
          <p:sp>
            <p:nvSpPr>
              <p:cNvPr id="1588" name="Google Shape;1588;p7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589" name="Google Shape;1589;p7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0" name="Google Shape;1590;p75"/>
            <p:cNvGrpSpPr/>
            <p:nvPr/>
          </p:nvGrpSpPr>
          <p:grpSpPr>
            <a:xfrm>
              <a:off x="3894606" y="2334874"/>
              <a:ext cx="913198" cy="518984"/>
              <a:chOff x="4000175" y="1462675"/>
              <a:chExt cx="1917275" cy="1140875"/>
            </a:xfrm>
          </p:grpSpPr>
          <p:sp>
            <p:nvSpPr>
              <p:cNvPr id="1591" name="Google Shape;1591;p7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592" name="Google Shape;1592;p75"/>
              <p:cNvGrpSpPr/>
              <p:nvPr/>
            </p:nvGrpSpPr>
            <p:grpSpPr>
              <a:xfrm>
                <a:off x="4000175" y="1462675"/>
                <a:ext cx="1917275" cy="1140875"/>
                <a:chOff x="4000175" y="1462675"/>
                <a:chExt cx="1917275" cy="1140875"/>
              </a:xfrm>
            </p:grpSpPr>
            <p:sp>
              <p:nvSpPr>
                <p:cNvPr id="1593" name="Google Shape;1593;p7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594" name="Google Shape;1594;p7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98" name="Google Shape;1598;p7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99" name="Google Shape;1599;p75"/>
            <p:cNvGrpSpPr/>
            <p:nvPr/>
          </p:nvGrpSpPr>
          <p:grpSpPr>
            <a:xfrm>
              <a:off x="3875768" y="2846704"/>
              <a:ext cx="44796" cy="47366"/>
              <a:chOff x="3960625" y="2587825"/>
              <a:chExt cx="94050" cy="104125"/>
            </a:xfrm>
          </p:grpSpPr>
          <p:sp>
            <p:nvSpPr>
              <p:cNvPr id="1600" name="Google Shape;1600;p7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01" name="Google Shape;1601;p7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2" name="Google Shape;1602;p75"/>
            <p:cNvGrpSpPr/>
            <p:nvPr/>
          </p:nvGrpSpPr>
          <p:grpSpPr>
            <a:xfrm>
              <a:off x="3782759" y="2807162"/>
              <a:ext cx="82686" cy="85487"/>
              <a:chOff x="3765350" y="2500900"/>
              <a:chExt cx="173600" cy="187925"/>
            </a:xfrm>
          </p:grpSpPr>
          <p:sp>
            <p:nvSpPr>
              <p:cNvPr id="1603" name="Google Shape;1603;p7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04" name="Google Shape;1604;p7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7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9" name="Google Shape;1609;p75"/>
            <p:cNvGrpSpPr/>
            <p:nvPr/>
          </p:nvGrpSpPr>
          <p:grpSpPr>
            <a:xfrm>
              <a:off x="3775674" y="2798496"/>
              <a:ext cx="40545" cy="23564"/>
              <a:chOff x="3750475" y="2481850"/>
              <a:chExt cx="85125" cy="51800"/>
            </a:xfrm>
          </p:grpSpPr>
          <p:sp>
            <p:nvSpPr>
              <p:cNvPr id="1610" name="Google Shape;1610;p7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612" name="Google Shape;1612;p75"/>
            <p:cNvGrpSpPr/>
            <p:nvPr/>
          </p:nvGrpSpPr>
          <p:grpSpPr>
            <a:xfrm>
              <a:off x="3716946" y="2776024"/>
              <a:ext cx="81971" cy="76912"/>
              <a:chOff x="3627175" y="2432450"/>
              <a:chExt cx="172100" cy="169075"/>
            </a:xfrm>
          </p:grpSpPr>
          <p:sp>
            <p:nvSpPr>
              <p:cNvPr id="1613" name="Google Shape;1613;p7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615" name="Google Shape;1615;p7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616" name="Google Shape;1616;p75"/>
            <p:cNvGrpSpPr/>
            <p:nvPr/>
          </p:nvGrpSpPr>
          <p:grpSpPr>
            <a:xfrm>
              <a:off x="3685682" y="2845624"/>
              <a:ext cx="29311" cy="45055"/>
              <a:chOff x="3561536" y="2585450"/>
              <a:chExt cx="61539" cy="99045"/>
            </a:xfrm>
          </p:grpSpPr>
          <p:sp>
            <p:nvSpPr>
              <p:cNvPr id="1617" name="Google Shape;1617;p7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619" name="Google Shape;1619;p75"/>
            <p:cNvGrpSpPr/>
            <p:nvPr/>
          </p:nvGrpSpPr>
          <p:grpSpPr>
            <a:xfrm>
              <a:off x="3849905" y="2572252"/>
              <a:ext cx="74339" cy="119559"/>
              <a:chOff x="3906325" y="1984500"/>
              <a:chExt cx="156075" cy="262825"/>
            </a:xfrm>
          </p:grpSpPr>
          <p:sp>
            <p:nvSpPr>
              <p:cNvPr id="1620" name="Google Shape;1620;p7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621" name="Google Shape;1621;p7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2" name="Google Shape;1622;p75"/>
            <p:cNvGrpSpPr/>
            <p:nvPr/>
          </p:nvGrpSpPr>
          <p:grpSpPr>
            <a:xfrm>
              <a:off x="2654821" y="2414345"/>
              <a:ext cx="667570" cy="558731"/>
              <a:chOff x="1397225" y="1637375"/>
              <a:chExt cx="1401575" cy="1228250"/>
            </a:xfrm>
          </p:grpSpPr>
          <p:sp>
            <p:nvSpPr>
              <p:cNvPr id="1623" name="Google Shape;1623;p7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624" name="Google Shape;1624;p75"/>
              <p:cNvGrpSpPr/>
              <p:nvPr/>
            </p:nvGrpSpPr>
            <p:grpSpPr>
              <a:xfrm>
                <a:off x="1397225" y="1637375"/>
                <a:ext cx="1398775" cy="1228250"/>
                <a:chOff x="1397225" y="1637375"/>
                <a:chExt cx="1398775" cy="1228250"/>
              </a:xfrm>
            </p:grpSpPr>
            <p:sp>
              <p:nvSpPr>
                <p:cNvPr id="1625" name="Google Shape;1625;p7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27" name="Google Shape;1627;p75"/>
            <p:cNvGrpSpPr/>
            <p:nvPr/>
          </p:nvGrpSpPr>
          <p:grpSpPr>
            <a:xfrm>
              <a:off x="3230417" y="3103734"/>
              <a:ext cx="282982" cy="280332"/>
              <a:chOff x="2605700" y="3152850"/>
              <a:chExt cx="594125" cy="616250"/>
            </a:xfrm>
          </p:grpSpPr>
          <p:sp>
            <p:nvSpPr>
              <p:cNvPr id="1628" name="Google Shape;1628;p7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629" name="Google Shape;1629;p7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630" name="Google Shape;1630;p75"/>
            <p:cNvGrpSpPr/>
            <p:nvPr/>
          </p:nvGrpSpPr>
          <p:grpSpPr>
            <a:xfrm>
              <a:off x="3265985" y="3226989"/>
              <a:ext cx="87151" cy="346202"/>
              <a:chOff x="2680375" y="3423800"/>
              <a:chExt cx="182975" cy="761050"/>
            </a:xfrm>
          </p:grpSpPr>
          <p:sp>
            <p:nvSpPr>
              <p:cNvPr id="1631" name="Google Shape;1631;p7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632" name="Google Shape;1632;p7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3" name="Google Shape;1633;p75"/>
            <p:cNvGrpSpPr/>
            <p:nvPr/>
          </p:nvGrpSpPr>
          <p:grpSpPr>
            <a:xfrm>
              <a:off x="3855466" y="3289811"/>
              <a:ext cx="112514" cy="94210"/>
              <a:chOff x="3918000" y="3561900"/>
              <a:chExt cx="236225" cy="207100"/>
            </a:xfrm>
          </p:grpSpPr>
          <p:sp>
            <p:nvSpPr>
              <p:cNvPr id="1634" name="Google Shape;1634;p7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635" name="Google Shape;1635;p7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6" name="Google Shape;1636;p7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639" name="Google Shape;1639;p75"/>
            <p:cNvGrpSpPr/>
            <p:nvPr/>
          </p:nvGrpSpPr>
          <p:grpSpPr>
            <a:xfrm>
              <a:off x="2905224" y="2311071"/>
              <a:ext cx="596721" cy="528992"/>
              <a:chOff x="1922950" y="1410350"/>
              <a:chExt cx="1252825" cy="1162875"/>
            </a:xfrm>
          </p:grpSpPr>
          <p:sp>
            <p:nvSpPr>
              <p:cNvPr id="1640" name="Google Shape;1640;p7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7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656" name="Google Shape;1656;p7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7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7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7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7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7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76" name="Google Shape;1676;p7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77" name="Google Shape;1677;p7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8" name="Google Shape;1678;p75"/>
            <p:cNvGrpSpPr/>
            <p:nvPr/>
          </p:nvGrpSpPr>
          <p:grpSpPr>
            <a:xfrm>
              <a:off x="3280929" y="3294542"/>
              <a:ext cx="109894" cy="272224"/>
              <a:chOff x="2711750" y="3572300"/>
              <a:chExt cx="230725" cy="598425"/>
            </a:xfrm>
          </p:grpSpPr>
          <p:sp>
            <p:nvSpPr>
              <p:cNvPr id="1679" name="Google Shape;1679;p7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1" name="Google Shape;1681;p7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2" name="Google Shape;1682;p75"/>
            <p:cNvGrpSpPr/>
            <p:nvPr/>
          </p:nvGrpSpPr>
          <p:grpSpPr>
            <a:xfrm>
              <a:off x="3790439" y="2408636"/>
              <a:ext cx="73017" cy="75684"/>
              <a:chOff x="3781475" y="1624825"/>
              <a:chExt cx="153300" cy="166375"/>
            </a:xfrm>
          </p:grpSpPr>
          <p:sp>
            <p:nvSpPr>
              <p:cNvPr id="1683" name="Google Shape;1683;p7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7" name="Google Shape;1687;p7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4" name="Google Shape;1694;p75"/>
            <p:cNvGrpSpPr/>
            <p:nvPr/>
          </p:nvGrpSpPr>
          <p:grpSpPr>
            <a:xfrm>
              <a:off x="4403342" y="3107749"/>
              <a:ext cx="316680" cy="101374"/>
              <a:chOff x="5068275" y="3161675"/>
              <a:chExt cx="664875" cy="222850"/>
            </a:xfrm>
          </p:grpSpPr>
          <p:sp>
            <p:nvSpPr>
              <p:cNvPr id="1695" name="Google Shape;1695;p7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7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9" name="Google Shape;1699;p7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7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7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7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7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7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7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7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7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7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7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7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7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8" name="Google Shape;1728;p75"/>
            <p:cNvGrpSpPr/>
            <p:nvPr/>
          </p:nvGrpSpPr>
          <p:grpSpPr>
            <a:xfrm>
              <a:off x="3697513" y="2707266"/>
              <a:ext cx="59549" cy="79733"/>
              <a:chOff x="3586375" y="2281300"/>
              <a:chExt cx="125025" cy="175275"/>
            </a:xfrm>
          </p:grpSpPr>
          <p:sp>
            <p:nvSpPr>
              <p:cNvPr id="1729" name="Google Shape;1729;p7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1" name="Google Shape;1731;p7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2" name="Google Shape;1732;p75"/>
            <p:cNvGrpSpPr/>
            <p:nvPr/>
          </p:nvGrpSpPr>
          <p:grpSpPr>
            <a:xfrm>
              <a:off x="4513224" y="3221724"/>
              <a:ext cx="274563" cy="280321"/>
              <a:chOff x="5298975" y="3412225"/>
              <a:chExt cx="576450" cy="616225"/>
            </a:xfrm>
          </p:grpSpPr>
          <p:sp>
            <p:nvSpPr>
              <p:cNvPr id="1733" name="Google Shape;1733;p7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34" name="Google Shape;1734;p7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5" name="Google Shape;1735;p75"/>
            <p:cNvGrpSpPr/>
            <p:nvPr/>
          </p:nvGrpSpPr>
          <p:grpSpPr>
            <a:xfrm>
              <a:off x="4824403" y="3421846"/>
              <a:ext cx="110132" cy="130647"/>
              <a:chOff x="5952300" y="3852150"/>
              <a:chExt cx="231225" cy="287200"/>
            </a:xfrm>
          </p:grpSpPr>
          <p:sp>
            <p:nvSpPr>
              <p:cNvPr id="1736" name="Google Shape;1736;p7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7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8" name="Google Shape;1738;p7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7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7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6" name="Google Shape;1746;p75"/>
            <p:cNvGrpSpPr/>
            <p:nvPr/>
          </p:nvGrpSpPr>
          <p:grpSpPr>
            <a:xfrm>
              <a:off x="4295710" y="3079670"/>
              <a:ext cx="14968" cy="27135"/>
              <a:chOff x="4842300" y="3099950"/>
              <a:chExt cx="31425" cy="59650"/>
            </a:xfrm>
          </p:grpSpPr>
          <p:sp>
            <p:nvSpPr>
              <p:cNvPr id="1747" name="Google Shape;1747;p7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7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7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1" name="Google Shape;1751;p7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9" name="Google Shape;1759;p75"/>
            <p:cNvGrpSpPr/>
            <p:nvPr/>
          </p:nvGrpSpPr>
          <p:grpSpPr>
            <a:xfrm>
              <a:off x="3831056" y="2816010"/>
              <a:ext cx="37378" cy="27612"/>
              <a:chOff x="3866750" y="2520350"/>
              <a:chExt cx="78475" cy="60700"/>
            </a:xfrm>
          </p:grpSpPr>
          <p:sp>
            <p:nvSpPr>
              <p:cNvPr id="1760" name="Google Shape;1760;p7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4" name="Google Shape;1764;p7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7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7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81" name="Google Shape;1781;p7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7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93" name="Google Shape;1793;p7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7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7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6" name="Google Shape;1806;p75"/>
            <p:cNvGrpSpPr/>
            <p:nvPr/>
          </p:nvGrpSpPr>
          <p:grpSpPr>
            <a:xfrm>
              <a:off x="3632736" y="3051591"/>
              <a:ext cx="63288" cy="45217"/>
              <a:chOff x="3450375" y="3038225"/>
              <a:chExt cx="132875" cy="99400"/>
            </a:xfrm>
          </p:grpSpPr>
          <p:sp>
            <p:nvSpPr>
              <p:cNvPr id="1807" name="Google Shape;1807;p7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9" name="Google Shape;1809;p7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7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18" name="Google Shape;1818;p7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28" name="Google Shape;1828;p7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34" name="Google Shape;1834;p7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5"/>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4" name="Google Shape;1844;p75"/>
          <p:cNvGrpSpPr/>
          <p:nvPr/>
        </p:nvGrpSpPr>
        <p:grpSpPr>
          <a:xfrm>
            <a:off x="3554131" y="1233340"/>
            <a:ext cx="2078182" cy="1366558"/>
            <a:chOff x="235800" y="830650"/>
            <a:chExt cx="6978450" cy="4588844"/>
          </a:xfrm>
        </p:grpSpPr>
        <p:sp>
          <p:nvSpPr>
            <p:cNvPr id="1845" name="Google Shape;1845;p75"/>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5"/>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5"/>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5"/>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5"/>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75"/>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1" name="Google Shape;1851;p75"/>
          <p:cNvGrpSpPr/>
          <p:nvPr/>
        </p:nvGrpSpPr>
        <p:grpSpPr>
          <a:xfrm>
            <a:off x="742628" y="3064442"/>
            <a:ext cx="2622876" cy="1333540"/>
            <a:chOff x="238125" y="1038125"/>
            <a:chExt cx="7146800" cy="3633625"/>
          </a:xfrm>
        </p:grpSpPr>
        <p:sp>
          <p:nvSpPr>
            <p:cNvPr id="1852" name="Google Shape;1852;p75"/>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5"/>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5"/>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5"/>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5"/>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5"/>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5"/>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5"/>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5"/>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5"/>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5"/>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5"/>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5"/>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5"/>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5"/>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5"/>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5"/>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5"/>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5"/>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5"/>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5"/>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5"/>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5"/>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5"/>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5"/>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5"/>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5"/>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5"/>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5"/>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5"/>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5"/>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5"/>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5"/>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5"/>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5"/>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5"/>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5"/>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5"/>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5"/>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5"/>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5"/>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5"/>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5"/>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5"/>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5"/>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5"/>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5"/>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5"/>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5"/>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5"/>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5"/>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5"/>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5"/>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5"/>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5"/>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5"/>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5"/>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5"/>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5"/>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5"/>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5"/>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5"/>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5"/>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5"/>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5"/>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5"/>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5"/>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5"/>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5"/>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5"/>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5"/>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5"/>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5"/>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5"/>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5"/>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75"/>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5"/>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5"/>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5"/>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5"/>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5"/>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5"/>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5"/>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5"/>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5"/>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5"/>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5"/>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5"/>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5"/>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5"/>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5"/>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5"/>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5"/>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5"/>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75"/>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5"/>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5"/>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5"/>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5"/>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5"/>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5"/>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5"/>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5"/>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5"/>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5"/>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5"/>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5"/>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5"/>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5"/>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5"/>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5"/>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5"/>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5"/>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5"/>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5"/>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5"/>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5"/>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5"/>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5"/>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5"/>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5"/>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5"/>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5"/>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5"/>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5"/>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5"/>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5"/>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5"/>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5"/>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5"/>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5"/>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5"/>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5"/>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5"/>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5"/>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5"/>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5"/>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5"/>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5"/>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5"/>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5"/>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5"/>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5"/>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5"/>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5"/>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5"/>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5"/>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5"/>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5"/>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5"/>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5"/>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5"/>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5"/>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5"/>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5"/>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5"/>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5"/>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5"/>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5"/>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5"/>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5"/>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5"/>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5"/>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5"/>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5"/>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5"/>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5"/>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5"/>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5"/>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5"/>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5"/>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5"/>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5"/>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5"/>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5"/>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5"/>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5"/>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5"/>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5"/>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5"/>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5"/>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5"/>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5"/>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5"/>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5"/>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5"/>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5"/>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5"/>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5"/>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5"/>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5"/>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5"/>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5"/>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5"/>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5"/>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5"/>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5"/>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5"/>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5"/>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5"/>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5"/>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5"/>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5"/>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5"/>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5"/>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5"/>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5"/>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5"/>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5"/>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5"/>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5"/>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5"/>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5"/>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5"/>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5"/>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5"/>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5"/>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5"/>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5"/>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5"/>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5"/>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5"/>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5"/>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5"/>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5"/>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5"/>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5"/>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5"/>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5"/>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5"/>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5"/>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5"/>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5"/>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5"/>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5"/>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5"/>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5"/>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5"/>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5"/>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5"/>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5"/>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5"/>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5"/>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5"/>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5"/>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5"/>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5"/>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5"/>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5"/>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5"/>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5"/>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5"/>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5"/>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5"/>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5"/>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5"/>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5"/>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5"/>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5"/>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5"/>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5"/>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5"/>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5"/>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5"/>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5"/>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5"/>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5"/>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5"/>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5"/>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5"/>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5"/>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5"/>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5"/>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5"/>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5"/>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5"/>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5"/>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5"/>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5"/>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5"/>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5"/>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5"/>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5"/>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5"/>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5"/>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5"/>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5"/>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5"/>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5"/>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5"/>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5"/>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5"/>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5"/>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5"/>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5"/>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5"/>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5"/>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5"/>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5"/>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5"/>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5"/>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5"/>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5"/>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5"/>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5"/>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5"/>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5"/>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5"/>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5"/>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5"/>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5"/>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5"/>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5"/>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5"/>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5"/>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5"/>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5"/>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5"/>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5"/>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5"/>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5"/>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5"/>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5"/>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5"/>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5"/>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5"/>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5"/>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5"/>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5"/>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5"/>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5"/>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5"/>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5"/>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5"/>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5"/>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5"/>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5"/>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5"/>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5"/>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5"/>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5"/>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5"/>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5"/>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5"/>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5"/>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5"/>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5"/>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5"/>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5"/>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5"/>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5"/>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5"/>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5"/>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5"/>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5"/>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5"/>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5"/>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5"/>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5"/>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5"/>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5"/>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5"/>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5"/>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5"/>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5"/>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5"/>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5"/>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5"/>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5"/>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5"/>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5"/>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5"/>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5"/>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5"/>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5"/>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5"/>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5"/>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5"/>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5"/>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5"/>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5"/>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5"/>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5"/>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5"/>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5"/>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5"/>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5"/>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5"/>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5"/>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5"/>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5"/>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5"/>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5"/>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5"/>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5"/>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5"/>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5"/>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5"/>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5"/>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5"/>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5"/>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5"/>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5"/>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5"/>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5"/>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5"/>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5"/>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5"/>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5"/>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5"/>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5"/>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5"/>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5"/>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5"/>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5"/>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5"/>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5"/>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5"/>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5"/>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5"/>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5"/>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5"/>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5"/>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5"/>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5"/>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5"/>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5"/>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5"/>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5"/>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5"/>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5"/>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5"/>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5"/>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5"/>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5"/>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5"/>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5"/>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5"/>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5"/>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5"/>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5"/>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5"/>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5"/>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5"/>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5"/>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5"/>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5"/>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5"/>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5"/>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5"/>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5"/>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5"/>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5"/>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5"/>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5"/>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5"/>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5"/>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5"/>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5"/>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5"/>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5"/>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5"/>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5"/>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5"/>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5"/>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5"/>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5"/>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5"/>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5"/>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5"/>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5"/>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5"/>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5"/>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5"/>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5"/>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5"/>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5"/>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5"/>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5"/>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5"/>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5"/>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5"/>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5"/>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5"/>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5"/>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5"/>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5"/>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5"/>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5"/>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5"/>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5"/>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5"/>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5"/>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5"/>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5"/>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5"/>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5"/>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5"/>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5"/>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5"/>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5"/>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5"/>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5"/>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5"/>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5"/>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5"/>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5"/>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5"/>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5"/>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5"/>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5"/>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5"/>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5"/>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5"/>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5"/>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5"/>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5"/>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5"/>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5"/>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5"/>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5"/>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5"/>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5"/>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5"/>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5"/>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5"/>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5"/>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5"/>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5"/>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5"/>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5"/>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5"/>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5"/>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5"/>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5"/>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5"/>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5"/>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5"/>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5"/>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5"/>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5"/>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5"/>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5"/>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5"/>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5"/>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5"/>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5"/>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5"/>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5"/>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5"/>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5"/>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5"/>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5"/>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5"/>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5"/>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5"/>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5"/>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5"/>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5"/>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5"/>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5"/>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5"/>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5"/>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5"/>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5"/>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5"/>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5"/>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5"/>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5"/>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5"/>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5"/>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5"/>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5"/>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5"/>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5"/>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5"/>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5"/>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5"/>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5"/>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5"/>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5"/>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5"/>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5"/>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5"/>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5"/>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5"/>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5"/>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5"/>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5"/>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5"/>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5"/>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5"/>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5"/>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5"/>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5"/>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5"/>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5"/>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5"/>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5"/>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5"/>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5"/>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5"/>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5"/>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5"/>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5"/>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5"/>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5"/>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5"/>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5"/>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5"/>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5"/>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5"/>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5"/>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5"/>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5"/>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5"/>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5"/>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5"/>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5"/>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5"/>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5"/>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5"/>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5"/>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5"/>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5"/>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5"/>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5"/>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5"/>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5"/>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5"/>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5"/>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5"/>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5"/>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5"/>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5"/>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5"/>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5"/>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5"/>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5"/>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5"/>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5"/>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5"/>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5"/>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5"/>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5"/>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5"/>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5"/>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5"/>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5"/>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5"/>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5"/>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5"/>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5"/>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5"/>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5"/>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5"/>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5"/>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5"/>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5"/>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5"/>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5"/>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5"/>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5"/>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5"/>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5"/>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5"/>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5"/>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5"/>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5"/>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5"/>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5"/>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5"/>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5"/>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5"/>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5"/>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5"/>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5"/>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5"/>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5"/>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5"/>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5"/>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5"/>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5"/>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5"/>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5"/>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5"/>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5"/>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5"/>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5"/>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5"/>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5"/>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5"/>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5"/>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5"/>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5"/>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5"/>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5"/>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5"/>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5"/>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5"/>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5"/>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5"/>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5"/>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5"/>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5"/>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5"/>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5"/>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5"/>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5"/>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5"/>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5"/>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5"/>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5"/>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5"/>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5"/>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5"/>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5"/>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5"/>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5"/>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5"/>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5"/>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5"/>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5"/>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5"/>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5"/>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5"/>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5"/>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5"/>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5"/>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5"/>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5"/>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5"/>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5"/>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5"/>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5"/>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5"/>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5"/>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5"/>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5"/>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5"/>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5"/>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5"/>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5"/>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5"/>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5"/>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5"/>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5"/>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5"/>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5"/>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5"/>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5"/>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5"/>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5"/>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5"/>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5"/>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5"/>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5"/>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5"/>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5"/>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5"/>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5"/>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5"/>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5"/>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5"/>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5"/>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5"/>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5"/>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5"/>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5"/>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5"/>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5"/>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5"/>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5"/>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5"/>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5"/>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5"/>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5"/>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5"/>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5"/>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5"/>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5"/>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5"/>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5"/>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5"/>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5"/>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5"/>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5"/>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5"/>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5"/>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5"/>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5"/>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5"/>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5"/>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5"/>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5"/>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5"/>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5"/>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5"/>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5"/>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5"/>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5"/>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5"/>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5"/>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5"/>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5"/>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5"/>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5"/>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5"/>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5"/>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5"/>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5"/>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5"/>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5"/>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5"/>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5"/>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5"/>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5"/>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5"/>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5"/>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5"/>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5"/>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5"/>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5"/>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5"/>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5"/>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5"/>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5"/>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5"/>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5"/>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5"/>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5"/>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5"/>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5"/>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5"/>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5"/>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5"/>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5"/>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5"/>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5"/>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5"/>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5"/>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5"/>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5"/>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5"/>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5"/>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5"/>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5"/>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5"/>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5"/>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5"/>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5"/>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5"/>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5"/>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5"/>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5"/>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5"/>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5"/>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5"/>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5"/>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5"/>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5"/>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5"/>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5"/>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5"/>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5"/>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5"/>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5"/>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5"/>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5"/>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5"/>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5"/>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5"/>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5"/>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5"/>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5"/>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5"/>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5"/>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5"/>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5"/>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5"/>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5"/>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5"/>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5"/>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5"/>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5"/>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5"/>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5"/>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5"/>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5"/>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5"/>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5"/>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5"/>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5"/>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5"/>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5"/>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5"/>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5"/>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5"/>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5"/>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5"/>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5"/>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5"/>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5"/>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5"/>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5"/>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5"/>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5"/>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5"/>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5"/>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5"/>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5"/>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5"/>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5"/>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5"/>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5"/>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5"/>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5"/>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5"/>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5"/>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5"/>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5"/>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5"/>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5"/>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5"/>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5"/>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5"/>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5"/>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5"/>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5"/>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5"/>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5"/>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5"/>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5"/>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5"/>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5"/>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5"/>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5"/>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5"/>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5"/>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5"/>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5"/>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5"/>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5"/>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5"/>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5"/>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5"/>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5"/>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5"/>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5"/>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5"/>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5"/>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5"/>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5"/>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5"/>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5"/>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5"/>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5"/>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5"/>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5"/>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5"/>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5"/>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5"/>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5"/>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5"/>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5"/>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5"/>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5"/>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5"/>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5"/>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5"/>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5"/>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5"/>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5"/>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5"/>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5"/>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5"/>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5"/>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5"/>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5"/>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5"/>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5"/>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5"/>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5"/>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5"/>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5"/>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5"/>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5"/>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5"/>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5"/>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5"/>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5"/>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5"/>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5"/>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5"/>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5"/>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5"/>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5"/>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5"/>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5"/>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5"/>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5"/>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5"/>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5"/>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5"/>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5"/>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5"/>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5"/>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5"/>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5"/>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5"/>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5"/>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5"/>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5"/>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5"/>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5"/>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5"/>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5"/>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5"/>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5"/>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5"/>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5"/>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5"/>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5"/>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5"/>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5"/>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5"/>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5"/>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5"/>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5"/>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5"/>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5"/>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5"/>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5"/>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5"/>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5"/>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5"/>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5"/>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5"/>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5"/>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5"/>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5"/>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5"/>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5"/>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5"/>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5"/>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5"/>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5"/>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5"/>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5"/>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5"/>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5"/>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5"/>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5"/>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5"/>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5"/>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5"/>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5"/>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5"/>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5"/>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5"/>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5"/>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5"/>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5"/>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5"/>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5"/>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5"/>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5"/>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5"/>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5"/>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5"/>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5"/>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5"/>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5"/>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5"/>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5"/>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5"/>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5"/>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5"/>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5"/>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5"/>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5"/>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5"/>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5"/>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5"/>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5"/>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5"/>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5"/>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5"/>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5"/>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5"/>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5"/>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5"/>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5"/>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5"/>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5"/>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5"/>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5"/>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5"/>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5"/>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5"/>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5"/>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5"/>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5"/>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5"/>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5"/>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5"/>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5"/>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5"/>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5"/>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5"/>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5"/>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5"/>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5"/>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5"/>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5"/>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5"/>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5"/>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5"/>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5"/>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5"/>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5"/>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5"/>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5"/>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5"/>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5"/>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5"/>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5"/>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5"/>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5"/>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5"/>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5"/>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5"/>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5"/>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5"/>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5"/>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5"/>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5"/>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5"/>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5"/>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5"/>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5"/>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5"/>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5"/>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5"/>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5"/>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5"/>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5"/>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5"/>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5"/>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5"/>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5"/>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5"/>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5"/>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5"/>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5"/>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5"/>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5"/>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5"/>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5"/>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5"/>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5"/>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5"/>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5"/>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5"/>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5"/>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5"/>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5"/>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5"/>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5"/>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5"/>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5"/>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5"/>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5"/>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5"/>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5"/>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5"/>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5"/>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5"/>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5"/>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5"/>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5"/>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5"/>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5"/>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5"/>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5"/>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5"/>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5"/>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5"/>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5"/>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5"/>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5"/>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5"/>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5"/>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5"/>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5"/>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5"/>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5"/>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5"/>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5"/>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5"/>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5"/>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5"/>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5"/>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5"/>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5"/>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5"/>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5"/>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5"/>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5"/>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5"/>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5"/>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5"/>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5"/>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5"/>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5"/>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5"/>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5"/>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5"/>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5"/>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5"/>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5"/>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5"/>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5"/>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5"/>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5"/>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5"/>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5"/>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5"/>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5"/>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5"/>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5"/>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5"/>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5"/>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5"/>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5"/>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5"/>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5"/>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5"/>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5"/>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5"/>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5"/>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5"/>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5"/>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5"/>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5"/>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5"/>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5"/>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5"/>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5"/>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5"/>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5"/>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5"/>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5"/>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5"/>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5"/>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5"/>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5"/>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5"/>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5"/>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5"/>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5"/>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5"/>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5"/>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5"/>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5"/>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5"/>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5"/>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5"/>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5"/>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5"/>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5"/>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5"/>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5"/>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5"/>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5"/>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5"/>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5"/>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5"/>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5"/>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5"/>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5"/>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5"/>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5"/>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5"/>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5"/>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5"/>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5"/>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5"/>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5"/>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5"/>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5"/>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5"/>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5"/>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5"/>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5"/>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5"/>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5"/>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5"/>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5"/>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5"/>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5"/>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5"/>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5"/>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5"/>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5"/>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5"/>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5"/>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5"/>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5"/>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5"/>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5"/>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5"/>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5"/>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5"/>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5"/>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5"/>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5"/>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5"/>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5"/>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5"/>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5"/>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5"/>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5"/>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5"/>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5"/>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5"/>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5"/>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5"/>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5"/>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5"/>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5"/>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5"/>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5"/>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5"/>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5"/>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5"/>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5"/>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5"/>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5"/>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5"/>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5"/>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5"/>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5"/>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5"/>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5"/>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5"/>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5"/>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5"/>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5"/>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5"/>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5"/>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5"/>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5"/>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5"/>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5"/>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5"/>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5"/>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5"/>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5"/>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5"/>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5"/>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5"/>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5"/>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5"/>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5"/>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5"/>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5"/>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5"/>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5"/>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5"/>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5"/>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5"/>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5"/>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5"/>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5"/>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5"/>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5"/>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5"/>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5"/>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5"/>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5"/>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5"/>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5"/>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5"/>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5"/>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5"/>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5"/>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5"/>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5"/>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5"/>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5"/>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5"/>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5"/>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5"/>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5"/>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5"/>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5"/>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5"/>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5"/>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5"/>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5"/>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5"/>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5"/>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5"/>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5"/>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5"/>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5"/>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5"/>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5"/>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5"/>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5"/>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5"/>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5"/>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5"/>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5"/>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5"/>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5"/>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5"/>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5"/>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5"/>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5"/>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5"/>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5"/>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5"/>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5"/>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5"/>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5"/>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5"/>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5"/>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5"/>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5"/>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5"/>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5"/>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5"/>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5"/>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5"/>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5"/>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5"/>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5"/>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5"/>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5"/>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5"/>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5"/>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5"/>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5"/>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5"/>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5"/>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5"/>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5"/>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5"/>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5"/>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5"/>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5"/>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5"/>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5"/>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5"/>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5"/>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5"/>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5"/>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5"/>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5"/>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5"/>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5"/>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5"/>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5"/>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5"/>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5"/>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5"/>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5"/>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5"/>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5"/>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5"/>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5"/>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5"/>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5"/>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5"/>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5"/>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5"/>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5"/>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5"/>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5"/>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5"/>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5"/>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5"/>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5"/>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5"/>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5"/>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5"/>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5"/>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5"/>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5"/>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5"/>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5"/>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5"/>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5"/>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5"/>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5"/>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5"/>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5"/>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5"/>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5"/>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5"/>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5"/>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5"/>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5"/>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5"/>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5"/>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5"/>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5"/>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5"/>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5"/>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5"/>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5"/>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5"/>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5"/>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5"/>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5"/>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5"/>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5"/>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5"/>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5"/>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5"/>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5"/>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5"/>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5"/>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5"/>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5"/>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5"/>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5"/>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5"/>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5"/>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5"/>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5"/>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5"/>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5"/>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5"/>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5"/>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5"/>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5"/>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5"/>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5"/>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5"/>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5"/>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5"/>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5"/>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5"/>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5"/>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5"/>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5"/>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5"/>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5"/>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5"/>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5"/>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5"/>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5"/>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5"/>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5"/>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5"/>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5"/>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5"/>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5"/>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5"/>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5"/>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5"/>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5"/>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5"/>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5"/>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5"/>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5"/>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5"/>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5"/>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5"/>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4" name="Google Shape;3424;p75"/>
          <p:cNvGrpSpPr/>
          <p:nvPr/>
        </p:nvGrpSpPr>
        <p:grpSpPr>
          <a:xfrm>
            <a:off x="5857556" y="1206552"/>
            <a:ext cx="2590840" cy="1380235"/>
            <a:chOff x="233350" y="949250"/>
            <a:chExt cx="7137300" cy="3802300"/>
          </a:xfrm>
        </p:grpSpPr>
        <p:sp>
          <p:nvSpPr>
            <p:cNvPr id="3425" name="Google Shape;3425;p7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6" name="Google Shape;3476;p75"/>
          <p:cNvGrpSpPr/>
          <p:nvPr/>
        </p:nvGrpSpPr>
        <p:grpSpPr>
          <a:xfrm>
            <a:off x="7671985" y="3251325"/>
            <a:ext cx="104231" cy="320340"/>
            <a:chOff x="7564426" y="3224343"/>
            <a:chExt cx="119985" cy="368801"/>
          </a:xfrm>
        </p:grpSpPr>
        <p:sp>
          <p:nvSpPr>
            <p:cNvPr id="3477" name="Google Shape;3477;p75"/>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5"/>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9" name="Google Shape;3479;p75"/>
          <p:cNvGrpSpPr/>
          <p:nvPr/>
        </p:nvGrpSpPr>
        <p:grpSpPr>
          <a:xfrm>
            <a:off x="7371473" y="3245427"/>
            <a:ext cx="189489" cy="332132"/>
            <a:chOff x="8370831" y="3202002"/>
            <a:chExt cx="218129" cy="382376"/>
          </a:xfrm>
        </p:grpSpPr>
        <p:sp>
          <p:nvSpPr>
            <p:cNvPr id="3480" name="Google Shape;3480;p75"/>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5"/>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2" name="Google Shape;3482;p75"/>
          <p:cNvGrpSpPr/>
          <p:nvPr/>
        </p:nvGrpSpPr>
        <p:grpSpPr>
          <a:xfrm>
            <a:off x="8094863" y="3656559"/>
            <a:ext cx="309429" cy="267000"/>
            <a:chOff x="6742064" y="3750480"/>
            <a:chExt cx="399315" cy="344560"/>
          </a:xfrm>
        </p:grpSpPr>
        <p:sp>
          <p:nvSpPr>
            <p:cNvPr id="3483" name="Google Shape;3483;p75"/>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5"/>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5" name="Google Shape;3485;p75"/>
          <p:cNvGrpSpPr/>
          <p:nvPr/>
        </p:nvGrpSpPr>
        <p:grpSpPr>
          <a:xfrm>
            <a:off x="7633882" y="4007606"/>
            <a:ext cx="180437" cy="281608"/>
            <a:chOff x="7248525" y="3739696"/>
            <a:chExt cx="230531" cy="359790"/>
          </a:xfrm>
        </p:grpSpPr>
        <p:sp>
          <p:nvSpPr>
            <p:cNvPr id="3486" name="Google Shape;3486;p75"/>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5"/>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8" name="Google Shape;3488;p75"/>
          <p:cNvGrpSpPr/>
          <p:nvPr/>
        </p:nvGrpSpPr>
        <p:grpSpPr>
          <a:xfrm>
            <a:off x="7879801" y="3650830"/>
            <a:ext cx="162896" cy="278710"/>
            <a:chOff x="7601242" y="3729267"/>
            <a:chExt cx="222566" cy="380803"/>
          </a:xfrm>
        </p:grpSpPr>
        <p:sp>
          <p:nvSpPr>
            <p:cNvPr id="3489" name="Google Shape;3489;p75"/>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5"/>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1" name="Google Shape;3491;p75"/>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2" name="Google Shape;3492;p75"/>
          <p:cNvGrpSpPr/>
          <p:nvPr/>
        </p:nvGrpSpPr>
        <p:grpSpPr>
          <a:xfrm>
            <a:off x="7369446" y="3651971"/>
            <a:ext cx="193543" cy="275990"/>
            <a:chOff x="8304647" y="3738687"/>
            <a:chExt cx="225076" cy="320956"/>
          </a:xfrm>
        </p:grpSpPr>
        <p:sp>
          <p:nvSpPr>
            <p:cNvPr id="3493" name="Google Shape;3493;p75"/>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5"/>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5"/>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6" name="Google Shape;3496;p75"/>
          <p:cNvGrpSpPr/>
          <p:nvPr/>
        </p:nvGrpSpPr>
        <p:grpSpPr>
          <a:xfrm>
            <a:off x="7641939" y="3651971"/>
            <a:ext cx="178492" cy="275990"/>
            <a:chOff x="8615101" y="3738687"/>
            <a:chExt cx="207573" cy="320956"/>
          </a:xfrm>
        </p:grpSpPr>
        <p:sp>
          <p:nvSpPr>
            <p:cNvPr id="3497" name="Google Shape;3497;p75"/>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5"/>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5"/>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0" name="Google Shape;3500;p75"/>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1" name="Google Shape;3501;p75"/>
          <p:cNvGrpSpPr/>
          <p:nvPr/>
        </p:nvGrpSpPr>
        <p:grpSpPr>
          <a:xfrm>
            <a:off x="6036644" y="3773459"/>
            <a:ext cx="557670" cy="511283"/>
            <a:chOff x="6015419" y="3716859"/>
            <a:chExt cx="557671" cy="511283"/>
          </a:xfrm>
        </p:grpSpPr>
        <p:sp>
          <p:nvSpPr>
            <p:cNvPr id="3502" name="Google Shape;3502;p75"/>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3" name="Google Shape;3503;p75"/>
            <p:cNvGrpSpPr/>
            <p:nvPr/>
          </p:nvGrpSpPr>
          <p:grpSpPr>
            <a:xfrm>
              <a:off x="6036094" y="3716980"/>
              <a:ext cx="529860" cy="510468"/>
              <a:chOff x="6036094" y="3716980"/>
              <a:chExt cx="529860" cy="510468"/>
            </a:xfrm>
          </p:grpSpPr>
          <p:sp>
            <p:nvSpPr>
              <p:cNvPr id="3504" name="Google Shape;3504;p75"/>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5"/>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5"/>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5"/>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5"/>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5"/>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5"/>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5"/>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5"/>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5"/>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14" name="Google Shape;3514;p75"/>
          <p:cNvGrpSpPr/>
          <p:nvPr/>
        </p:nvGrpSpPr>
        <p:grpSpPr>
          <a:xfrm>
            <a:off x="6665529" y="3130228"/>
            <a:ext cx="576302" cy="511871"/>
            <a:chOff x="6644304" y="3073628"/>
            <a:chExt cx="576302" cy="511871"/>
          </a:xfrm>
        </p:grpSpPr>
        <p:sp>
          <p:nvSpPr>
            <p:cNvPr id="3515" name="Google Shape;3515;p75"/>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6" name="Google Shape;3516;p75"/>
            <p:cNvGrpSpPr/>
            <p:nvPr/>
          </p:nvGrpSpPr>
          <p:grpSpPr>
            <a:xfrm>
              <a:off x="6712169" y="3085440"/>
              <a:ext cx="481622" cy="494913"/>
              <a:chOff x="6712169" y="3085440"/>
              <a:chExt cx="481622" cy="494913"/>
            </a:xfrm>
          </p:grpSpPr>
          <p:sp>
            <p:nvSpPr>
              <p:cNvPr id="3517" name="Google Shape;3517;p75"/>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5"/>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5"/>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5"/>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5"/>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2" name="Google Shape;3522;p75"/>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5"/>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5"/>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5" name="Google Shape;3525;p75"/>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6" name="Google Shape;3526;p75"/>
          <p:cNvGrpSpPr/>
          <p:nvPr/>
        </p:nvGrpSpPr>
        <p:grpSpPr>
          <a:xfrm>
            <a:off x="6673379" y="3773223"/>
            <a:ext cx="560631" cy="511352"/>
            <a:chOff x="6652154" y="3716623"/>
            <a:chExt cx="560631" cy="511352"/>
          </a:xfrm>
        </p:grpSpPr>
        <p:sp>
          <p:nvSpPr>
            <p:cNvPr id="3527" name="Google Shape;3527;p75"/>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8" name="Google Shape;3528;p75"/>
            <p:cNvGrpSpPr/>
            <p:nvPr/>
          </p:nvGrpSpPr>
          <p:grpSpPr>
            <a:xfrm>
              <a:off x="6669657" y="3716715"/>
              <a:ext cx="466779" cy="464290"/>
              <a:chOff x="6669657" y="3716715"/>
              <a:chExt cx="466779" cy="464290"/>
            </a:xfrm>
          </p:grpSpPr>
          <p:sp>
            <p:nvSpPr>
              <p:cNvPr id="3529" name="Google Shape;3529;p75"/>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5"/>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5"/>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5"/>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5"/>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5"/>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5"/>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5"/>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5"/>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5"/>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5"/>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5"/>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5"/>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42" name="Google Shape;3542;p75"/>
          <p:cNvGrpSpPr/>
          <p:nvPr/>
        </p:nvGrpSpPr>
        <p:grpSpPr>
          <a:xfrm>
            <a:off x="7867470" y="4054631"/>
            <a:ext cx="187557" cy="187557"/>
            <a:chOff x="8565775" y="671075"/>
            <a:chExt cx="441000" cy="441000"/>
          </a:xfrm>
        </p:grpSpPr>
        <p:sp>
          <p:nvSpPr>
            <p:cNvPr id="3543" name="Google Shape;3543;p7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5"/>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5" name="Google Shape;3545;p75"/>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5"/>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7" name="Google Shape;3547;p75"/>
          <p:cNvGrpSpPr/>
          <p:nvPr/>
        </p:nvGrpSpPr>
        <p:grpSpPr>
          <a:xfrm>
            <a:off x="6021325" y="3132850"/>
            <a:ext cx="587871" cy="512373"/>
            <a:chOff x="6000100" y="3076250"/>
            <a:chExt cx="587871" cy="512373"/>
          </a:xfrm>
        </p:grpSpPr>
        <p:sp>
          <p:nvSpPr>
            <p:cNvPr id="3548" name="Google Shape;3548;p75"/>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9" name="Google Shape;3549;p75"/>
            <p:cNvGrpSpPr/>
            <p:nvPr/>
          </p:nvGrpSpPr>
          <p:grpSpPr>
            <a:xfrm>
              <a:off x="6031360" y="3076713"/>
              <a:ext cx="539107" cy="480965"/>
              <a:chOff x="6031360" y="3076713"/>
              <a:chExt cx="539107" cy="480965"/>
            </a:xfrm>
          </p:grpSpPr>
          <p:sp>
            <p:nvSpPr>
              <p:cNvPr id="3550" name="Google Shape;3550;p75"/>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5"/>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5"/>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5"/>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5"/>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5"/>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5"/>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57" name="Google Shape;3557;p75"/>
          <p:cNvGrpSpPr/>
          <p:nvPr/>
        </p:nvGrpSpPr>
        <p:grpSpPr>
          <a:xfrm>
            <a:off x="3597785" y="3065882"/>
            <a:ext cx="2241344" cy="1330656"/>
            <a:chOff x="3597785" y="3065882"/>
            <a:chExt cx="2241344" cy="1330656"/>
          </a:xfrm>
        </p:grpSpPr>
        <p:grpSp>
          <p:nvGrpSpPr>
            <p:cNvPr id="3558" name="Google Shape;3558;p75"/>
            <p:cNvGrpSpPr/>
            <p:nvPr/>
          </p:nvGrpSpPr>
          <p:grpSpPr>
            <a:xfrm>
              <a:off x="5296908" y="3937355"/>
              <a:ext cx="143198" cy="32380"/>
              <a:chOff x="5296908" y="3937355"/>
              <a:chExt cx="143198" cy="32380"/>
            </a:xfrm>
          </p:grpSpPr>
          <p:sp>
            <p:nvSpPr>
              <p:cNvPr id="3559" name="Google Shape;3559;p75"/>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0" name="Google Shape;3560;p75"/>
              <p:cNvGrpSpPr/>
              <p:nvPr/>
            </p:nvGrpSpPr>
            <p:grpSpPr>
              <a:xfrm>
                <a:off x="5402331" y="3937355"/>
                <a:ext cx="37776" cy="32380"/>
                <a:chOff x="5402331" y="3937355"/>
                <a:chExt cx="37776" cy="32380"/>
              </a:xfrm>
            </p:grpSpPr>
            <p:sp>
              <p:nvSpPr>
                <p:cNvPr id="3561" name="Google Shape;3561;p75"/>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5"/>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3" name="Google Shape;3563;p75"/>
              <p:cNvGrpSpPr/>
              <p:nvPr/>
            </p:nvGrpSpPr>
            <p:grpSpPr>
              <a:xfrm>
                <a:off x="5296908" y="3937355"/>
                <a:ext cx="37783" cy="32380"/>
                <a:chOff x="5296908" y="3937355"/>
                <a:chExt cx="37783" cy="32380"/>
              </a:xfrm>
            </p:grpSpPr>
            <p:sp>
              <p:nvSpPr>
                <p:cNvPr id="3564" name="Google Shape;3564;p75"/>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5"/>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66" name="Google Shape;3566;p75"/>
            <p:cNvGrpSpPr/>
            <p:nvPr/>
          </p:nvGrpSpPr>
          <p:grpSpPr>
            <a:xfrm>
              <a:off x="4724163" y="3119631"/>
              <a:ext cx="120838" cy="84218"/>
              <a:chOff x="4724163" y="3119631"/>
              <a:chExt cx="120838" cy="84218"/>
            </a:xfrm>
          </p:grpSpPr>
          <p:grpSp>
            <p:nvGrpSpPr>
              <p:cNvPr id="3567" name="Google Shape;3567;p75"/>
              <p:cNvGrpSpPr/>
              <p:nvPr/>
            </p:nvGrpSpPr>
            <p:grpSpPr>
              <a:xfrm>
                <a:off x="4746712" y="3132773"/>
                <a:ext cx="86869" cy="56424"/>
                <a:chOff x="4746712" y="3132773"/>
                <a:chExt cx="86869" cy="56424"/>
              </a:xfrm>
            </p:grpSpPr>
            <p:sp>
              <p:nvSpPr>
                <p:cNvPr id="3568" name="Google Shape;3568;p75"/>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5"/>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0" name="Google Shape;3570;p75"/>
              <p:cNvGrpSpPr/>
              <p:nvPr/>
            </p:nvGrpSpPr>
            <p:grpSpPr>
              <a:xfrm>
                <a:off x="4773634" y="3143336"/>
                <a:ext cx="37776" cy="32451"/>
                <a:chOff x="4773634" y="3143336"/>
                <a:chExt cx="37776" cy="32451"/>
              </a:xfrm>
            </p:grpSpPr>
            <p:sp>
              <p:nvSpPr>
                <p:cNvPr id="3571" name="Google Shape;3571;p75"/>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5"/>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3" name="Google Shape;3573;p75"/>
              <p:cNvGrpSpPr/>
              <p:nvPr/>
            </p:nvGrpSpPr>
            <p:grpSpPr>
              <a:xfrm>
                <a:off x="4724163" y="3131248"/>
                <a:ext cx="37776" cy="32459"/>
                <a:chOff x="4724163" y="3131248"/>
                <a:chExt cx="37776" cy="32459"/>
              </a:xfrm>
            </p:grpSpPr>
            <p:sp>
              <p:nvSpPr>
                <p:cNvPr id="3574" name="Google Shape;3574;p75"/>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5"/>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6" name="Google Shape;3576;p75"/>
              <p:cNvGrpSpPr/>
              <p:nvPr/>
            </p:nvGrpSpPr>
            <p:grpSpPr>
              <a:xfrm>
                <a:off x="4755081" y="3176054"/>
                <a:ext cx="32357" cy="27795"/>
                <a:chOff x="4755081" y="3176054"/>
                <a:chExt cx="32357" cy="27795"/>
              </a:xfrm>
            </p:grpSpPr>
            <p:sp>
              <p:nvSpPr>
                <p:cNvPr id="3577" name="Google Shape;3577;p75"/>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5"/>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9" name="Google Shape;3579;p75"/>
              <p:cNvGrpSpPr/>
              <p:nvPr/>
            </p:nvGrpSpPr>
            <p:grpSpPr>
              <a:xfrm>
                <a:off x="4812550" y="3119631"/>
                <a:ext cx="32451" cy="27803"/>
                <a:chOff x="4812550" y="3119631"/>
                <a:chExt cx="32451" cy="27803"/>
              </a:xfrm>
            </p:grpSpPr>
            <p:sp>
              <p:nvSpPr>
                <p:cNvPr id="3580" name="Google Shape;3580;p75"/>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5"/>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82" name="Google Shape;3582;p75"/>
            <p:cNvGrpSpPr/>
            <p:nvPr/>
          </p:nvGrpSpPr>
          <p:grpSpPr>
            <a:xfrm>
              <a:off x="5382826" y="4027197"/>
              <a:ext cx="268967" cy="250422"/>
              <a:chOff x="5382826" y="4027197"/>
              <a:chExt cx="268967" cy="250422"/>
            </a:xfrm>
          </p:grpSpPr>
          <p:grpSp>
            <p:nvGrpSpPr>
              <p:cNvPr id="3583" name="Google Shape;3583;p75"/>
              <p:cNvGrpSpPr/>
              <p:nvPr/>
            </p:nvGrpSpPr>
            <p:grpSpPr>
              <a:xfrm>
                <a:off x="5405280" y="4042510"/>
                <a:ext cx="237570" cy="218647"/>
                <a:chOff x="5405280" y="4042510"/>
                <a:chExt cx="237570" cy="218647"/>
              </a:xfrm>
            </p:grpSpPr>
            <p:sp>
              <p:nvSpPr>
                <p:cNvPr id="3584" name="Google Shape;3584;p75"/>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5"/>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5"/>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5"/>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5"/>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5"/>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0" name="Google Shape;3590;p75"/>
              <p:cNvGrpSpPr/>
              <p:nvPr/>
            </p:nvGrpSpPr>
            <p:grpSpPr>
              <a:xfrm>
                <a:off x="5382826" y="4125549"/>
                <a:ext cx="37776" cy="32380"/>
                <a:chOff x="5382826" y="4125549"/>
                <a:chExt cx="37776" cy="32380"/>
              </a:xfrm>
            </p:grpSpPr>
            <p:sp>
              <p:nvSpPr>
                <p:cNvPr id="3591" name="Google Shape;3591;p75"/>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5"/>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3" name="Google Shape;3593;p75"/>
              <p:cNvGrpSpPr/>
              <p:nvPr/>
            </p:nvGrpSpPr>
            <p:grpSpPr>
              <a:xfrm>
                <a:off x="5475680" y="4195587"/>
                <a:ext cx="37783" cy="32364"/>
                <a:chOff x="5475680" y="4195587"/>
                <a:chExt cx="37783" cy="32364"/>
              </a:xfrm>
            </p:grpSpPr>
            <p:sp>
              <p:nvSpPr>
                <p:cNvPr id="3594" name="Google Shape;3594;p75"/>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5"/>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6" name="Google Shape;3596;p75"/>
              <p:cNvGrpSpPr/>
              <p:nvPr/>
            </p:nvGrpSpPr>
            <p:grpSpPr>
              <a:xfrm>
                <a:off x="5532575" y="4027197"/>
                <a:ext cx="33308" cy="32262"/>
                <a:chOff x="5532575" y="4027197"/>
                <a:chExt cx="33308" cy="32262"/>
              </a:xfrm>
            </p:grpSpPr>
            <p:sp>
              <p:nvSpPr>
                <p:cNvPr id="3597" name="Google Shape;3597;p75"/>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5"/>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9" name="Google Shape;3599;p75"/>
              <p:cNvGrpSpPr/>
              <p:nvPr/>
            </p:nvGrpSpPr>
            <p:grpSpPr>
              <a:xfrm>
                <a:off x="5590706" y="4245348"/>
                <a:ext cx="33497" cy="32270"/>
                <a:chOff x="5590706" y="4245348"/>
                <a:chExt cx="33497" cy="32270"/>
              </a:xfrm>
            </p:grpSpPr>
            <p:sp>
              <p:nvSpPr>
                <p:cNvPr id="3600" name="Google Shape;3600;p75"/>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5"/>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2" name="Google Shape;3602;p75"/>
              <p:cNvGrpSpPr/>
              <p:nvPr/>
            </p:nvGrpSpPr>
            <p:grpSpPr>
              <a:xfrm>
                <a:off x="5618681" y="4109677"/>
                <a:ext cx="33112" cy="32357"/>
                <a:chOff x="5618681" y="4109677"/>
                <a:chExt cx="33112" cy="32357"/>
              </a:xfrm>
            </p:grpSpPr>
            <p:sp>
              <p:nvSpPr>
                <p:cNvPr id="3603" name="Google Shape;3603;p75"/>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5"/>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5" name="Google Shape;3605;p75"/>
              <p:cNvGrpSpPr/>
              <p:nvPr/>
            </p:nvGrpSpPr>
            <p:grpSpPr>
              <a:xfrm>
                <a:off x="5479298" y="4128262"/>
                <a:ext cx="31405" cy="26906"/>
                <a:chOff x="5479298" y="4128262"/>
                <a:chExt cx="31405" cy="26906"/>
              </a:xfrm>
            </p:grpSpPr>
            <p:sp>
              <p:nvSpPr>
                <p:cNvPr id="3606" name="Google Shape;3606;p75"/>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5"/>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8" name="Google Shape;3608;p75"/>
              <p:cNvGrpSpPr/>
              <p:nvPr/>
            </p:nvGrpSpPr>
            <p:grpSpPr>
              <a:xfrm>
                <a:off x="5582903" y="4180116"/>
                <a:ext cx="31499" cy="26898"/>
                <a:chOff x="5582903" y="4180116"/>
                <a:chExt cx="31499" cy="26898"/>
              </a:xfrm>
            </p:grpSpPr>
            <p:sp>
              <p:nvSpPr>
                <p:cNvPr id="3609" name="Google Shape;3609;p75"/>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5"/>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11" name="Google Shape;3611;p75"/>
            <p:cNvGrpSpPr/>
            <p:nvPr/>
          </p:nvGrpSpPr>
          <p:grpSpPr>
            <a:xfrm>
              <a:off x="3977681" y="3230323"/>
              <a:ext cx="94584" cy="84085"/>
              <a:chOff x="3977681" y="3230323"/>
              <a:chExt cx="94584" cy="84085"/>
            </a:xfrm>
          </p:grpSpPr>
          <p:grpSp>
            <p:nvGrpSpPr>
              <p:cNvPr id="3612" name="Google Shape;3612;p75"/>
              <p:cNvGrpSpPr/>
              <p:nvPr/>
            </p:nvGrpSpPr>
            <p:grpSpPr>
              <a:xfrm>
                <a:off x="4000135" y="3243041"/>
                <a:ext cx="59570" cy="57186"/>
                <a:chOff x="4000135" y="3243041"/>
                <a:chExt cx="59570" cy="57186"/>
              </a:xfrm>
            </p:grpSpPr>
            <p:sp>
              <p:nvSpPr>
                <p:cNvPr id="3613" name="Google Shape;3613;p75"/>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5"/>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5"/>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6" name="Google Shape;3616;p75"/>
              <p:cNvGrpSpPr/>
              <p:nvPr/>
            </p:nvGrpSpPr>
            <p:grpSpPr>
              <a:xfrm>
                <a:off x="3977681" y="3245872"/>
                <a:ext cx="37783" cy="32380"/>
                <a:chOff x="3977681" y="3245872"/>
                <a:chExt cx="37783" cy="32380"/>
              </a:xfrm>
            </p:grpSpPr>
            <p:sp>
              <p:nvSpPr>
                <p:cNvPr id="3617" name="Google Shape;3617;p75"/>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5"/>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9" name="Google Shape;3619;p75"/>
              <p:cNvGrpSpPr/>
              <p:nvPr/>
            </p:nvGrpSpPr>
            <p:grpSpPr>
              <a:xfrm>
                <a:off x="4040860" y="3262672"/>
                <a:ext cx="31405" cy="27001"/>
                <a:chOff x="4040860" y="3262672"/>
                <a:chExt cx="31405" cy="27001"/>
              </a:xfrm>
            </p:grpSpPr>
            <p:sp>
              <p:nvSpPr>
                <p:cNvPr id="3620" name="Google Shape;3620;p75"/>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5"/>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2" name="Google Shape;3622;p75"/>
              <p:cNvGrpSpPr/>
              <p:nvPr/>
            </p:nvGrpSpPr>
            <p:grpSpPr>
              <a:xfrm>
                <a:off x="4021072" y="3230323"/>
                <a:ext cx="31397" cy="26906"/>
                <a:chOff x="4021072" y="3230323"/>
                <a:chExt cx="31397" cy="26906"/>
              </a:xfrm>
            </p:grpSpPr>
            <p:sp>
              <p:nvSpPr>
                <p:cNvPr id="3623" name="Google Shape;3623;p75"/>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5"/>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5" name="Google Shape;3625;p75"/>
              <p:cNvGrpSpPr/>
              <p:nvPr/>
            </p:nvGrpSpPr>
            <p:grpSpPr>
              <a:xfrm>
                <a:off x="4001472" y="3287462"/>
                <a:ext cx="31499" cy="26945"/>
                <a:chOff x="4001472" y="3287462"/>
                <a:chExt cx="31499" cy="26945"/>
              </a:xfrm>
            </p:grpSpPr>
            <p:sp>
              <p:nvSpPr>
                <p:cNvPr id="3626" name="Google Shape;3626;p75"/>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5"/>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8" name="Google Shape;3628;p75"/>
            <p:cNvGrpSpPr/>
            <p:nvPr/>
          </p:nvGrpSpPr>
          <p:grpSpPr>
            <a:xfrm>
              <a:off x="4084715" y="3258865"/>
              <a:ext cx="184961" cy="137268"/>
              <a:chOff x="4084715" y="3258865"/>
              <a:chExt cx="184961" cy="137268"/>
            </a:xfrm>
          </p:grpSpPr>
          <p:grpSp>
            <p:nvGrpSpPr>
              <p:cNvPr id="3629" name="Google Shape;3629;p75"/>
              <p:cNvGrpSpPr/>
              <p:nvPr/>
            </p:nvGrpSpPr>
            <p:grpSpPr>
              <a:xfrm>
                <a:off x="4107453" y="3271583"/>
                <a:ext cx="153470" cy="110275"/>
                <a:chOff x="4107453" y="3271583"/>
                <a:chExt cx="153470" cy="110275"/>
              </a:xfrm>
            </p:grpSpPr>
            <p:sp>
              <p:nvSpPr>
                <p:cNvPr id="3630" name="Google Shape;3630;p75"/>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5"/>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5"/>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5"/>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4" name="Google Shape;3634;p75"/>
              <p:cNvGrpSpPr/>
              <p:nvPr/>
            </p:nvGrpSpPr>
            <p:grpSpPr>
              <a:xfrm>
                <a:off x="4136947" y="3258865"/>
                <a:ext cx="31499" cy="27001"/>
                <a:chOff x="4136947" y="3258865"/>
                <a:chExt cx="31499" cy="27001"/>
              </a:xfrm>
            </p:grpSpPr>
            <p:sp>
              <p:nvSpPr>
                <p:cNvPr id="3635" name="Google Shape;3635;p75"/>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5"/>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7" name="Google Shape;3637;p75"/>
              <p:cNvGrpSpPr/>
              <p:nvPr/>
            </p:nvGrpSpPr>
            <p:grpSpPr>
              <a:xfrm>
                <a:off x="4084715" y="3266478"/>
                <a:ext cx="31468" cy="26898"/>
                <a:chOff x="4084715" y="3266478"/>
                <a:chExt cx="31468" cy="26898"/>
              </a:xfrm>
            </p:grpSpPr>
            <p:sp>
              <p:nvSpPr>
                <p:cNvPr id="3638" name="Google Shape;3638;p75"/>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5"/>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0" name="Google Shape;3640;p75"/>
              <p:cNvGrpSpPr/>
              <p:nvPr/>
            </p:nvGrpSpPr>
            <p:grpSpPr>
              <a:xfrm>
                <a:off x="4159213" y="3279849"/>
                <a:ext cx="31405" cy="26945"/>
                <a:chOff x="4159213" y="3279849"/>
                <a:chExt cx="31405" cy="26945"/>
              </a:xfrm>
            </p:grpSpPr>
            <p:sp>
              <p:nvSpPr>
                <p:cNvPr id="3641" name="Google Shape;3641;p75"/>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5"/>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3" name="Google Shape;3643;p75"/>
              <p:cNvGrpSpPr/>
              <p:nvPr/>
            </p:nvGrpSpPr>
            <p:grpSpPr>
              <a:xfrm>
                <a:off x="4201550" y="3266502"/>
                <a:ext cx="31405" cy="26883"/>
                <a:chOff x="4201550" y="3266502"/>
                <a:chExt cx="31405" cy="26883"/>
              </a:xfrm>
            </p:grpSpPr>
            <p:sp>
              <p:nvSpPr>
                <p:cNvPr id="3644" name="Google Shape;3644;p75"/>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5"/>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6" name="Google Shape;3646;p75"/>
              <p:cNvGrpSpPr/>
              <p:nvPr/>
            </p:nvGrpSpPr>
            <p:grpSpPr>
              <a:xfrm>
                <a:off x="4201550" y="3338278"/>
                <a:ext cx="31405" cy="26930"/>
                <a:chOff x="4201550" y="3338278"/>
                <a:chExt cx="31405" cy="26930"/>
              </a:xfrm>
            </p:grpSpPr>
            <p:sp>
              <p:nvSpPr>
                <p:cNvPr id="3647" name="Google Shape;3647;p75"/>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5"/>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9" name="Google Shape;3649;p75"/>
              <p:cNvGrpSpPr/>
              <p:nvPr/>
            </p:nvGrpSpPr>
            <p:grpSpPr>
              <a:xfrm>
                <a:off x="4238272" y="3369132"/>
                <a:ext cx="31405" cy="27001"/>
                <a:chOff x="4238272" y="3369132"/>
                <a:chExt cx="31405" cy="27001"/>
              </a:xfrm>
            </p:grpSpPr>
            <p:sp>
              <p:nvSpPr>
                <p:cNvPr id="3650" name="Google Shape;3650;p75"/>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5"/>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2" name="Google Shape;3652;p75"/>
            <p:cNvGrpSpPr/>
            <p:nvPr/>
          </p:nvGrpSpPr>
          <p:grpSpPr>
            <a:xfrm>
              <a:off x="4068639" y="3200169"/>
              <a:ext cx="77643" cy="37272"/>
              <a:chOff x="4068639" y="3200169"/>
              <a:chExt cx="77643" cy="37272"/>
            </a:xfrm>
          </p:grpSpPr>
          <p:sp>
            <p:nvSpPr>
              <p:cNvPr id="3653" name="Google Shape;3653;p75"/>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4" name="Google Shape;3654;p75"/>
              <p:cNvGrpSpPr/>
              <p:nvPr/>
            </p:nvGrpSpPr>
            <p:grpSpPr>
              <a:xfrm>
                <a:off x="4114878" y="3200169"/>
                <a:ext cx="31405" cy="26993"/>
                <a:chOff x="4114878" y="3200169"/>
                <a:chExt cx="31405" cy="26993"/>
              </a:xfrm>
            </p:grpSpPr>
            <p:sp>
              <p:nvSpPr>
                <p:cNvPr id="3655" name="Google Shape;3655;p75"/>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5"/>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7" name="Google Shape;3657;p75"/>
              <p:cNvGrpSpPr/>
              <p:nvPr/>
            </p:nvGrpSpPr>
            <p:grpSpPr>
              <a:xfrm>
                <a:off x="4068639" y="3210535"/>
                <a:ext cx="31499" cy="26906"/>
                <a:chOff x="4068639" y="3210535"/>
                <a:chExt cx="31499" cy="26906"/>
              </a:xfrm>
            </p:grpSpPr>
            <p:sp>
              <p:nvSpPr>
                <p:cNvPr id="3658" name="Google Shape;3658;p75"/>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5"/>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60" name="Google Shape;3660;p75"/>
            <p:cNvGrpSpPr/>
            <p:nvPr/>
          </p:nvGrpSpPr>
          <p:grpSpPr>
            <a:xfrm>
              <a:off x="3869702" y="3066935"/>
              <a:ext cx="382664" cy="190294"/>
              <a:chOff x="3869702" y="3066935"/>
              <a:chExt cx="382664" cy="190294"/>
            </a:xfrm>
          </p:grpSpPr>
          <p:grpSp>
            <p:nvGrpSpPr>
              <p:cNvPr id="3661" name="Google Shape;3661;p75"/>
              <p:cNvGrpSpPr/>
              <p:nvPr/>
            </p:nvGrpSpPr>
            <p:grpSpPr>
              <a:xfrm>
                <a:off x="3888633" y="3082351"/>
                <a:ext cx="351172" cy="160698"/>
                <a:chOff x="3888633" y="3082351"/>
                <a:chExt cx="351172" cy="160698"/>
              </a:xfrm>
            </p:grpSpPr>
            <p:sp>
              <p:nvSpPr>
                <p:cNvPr id="3662" name="Google Shape;3662;p75"/>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5"/>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5"/>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5"/>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5"/>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5"/>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8" name="Google Shape;3668;p75"/>
              <p:cNvGrpSpPr/>
              <p:nvPr/>
            </p:nvGrpSpPr>
            <p:grpSpPr>
              <a:xfrm>
                <a:off x="4143703" y="3066935"/>
                <a:ext cx="37783" cy="32357"/>
                <a:chOff x="4143703" y="3066935"/>
                <a:chExt cx="37783" cy="32357"/>
              </a:xfrm>
            </p:grpSpPr>
            <p:sp>
              <p:nvSpPr>
                <p:cNvPr id="3669" name="Google Shape;3669;p75"/>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5"/>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1" name="Google Shape;3671;p75"/>
              <p:cNvGrpSpPr/>
              <p:nvPr/>
            </p:nvGrpSpPr>
            <p:grpSpPr>
              <a:xfrm>
                <a:off x="4044565" y="3103563"/>
                <a:ext cx="37783" cy="32451"/>
                <a:chOff x="4044565" y="3103563"/>
                <a:chExt cx="37783" cy="32451"/>
              </a:xfrm>
            </p:grpSpPr>
            <p:sp>
              <p:nvSpPr>
                <p:cNvPr id="3672" name="Google Shape;3672;p75"/>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5"/>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4" name="Google Shape;3674;p75"/>
              <p:cNvGrpSpPr/>
              <p:nvPr/>
            </p:nvGrpSpPr>
            <p:grpSpPr>
              <a:xfrm>
                <a:off x="4017454" y="3188237"/>
                <a:ext cx="37776" cy="32357"/>
                <a:chOff x="4017454" y="3188237"/>
                <a:chExt cx="37776" cy="32357"/>
              </a:xfrm>
            </p:grpSpPr>
            <p:sp>
              <p:nvSpPr>
                <p:cNvPr id="3675" name="Google Shape;3675;p75"/>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5"/>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7" name="Google Shape;3677;p75"/>
              <p:cNvGrpSpPr/>
              <p:nvPr/>
            </p:nvGrpSpPr>
            <p:grpSpPr>
              <a:xfrm>
                <a:off x="3921548" y="3157509"/>
                <a:ext cx="37783" cy="32357"/>
                <a:chOff x="3921548" y="3157509"/>
                <a:chExt cx="37783" cy="32357"/>
              </a:xfrm>
            </p:grpSpPr>
            <p:sp>
              <p:nvSpPr>
                <p:cNvPr id="3678" name="Google Shape;3678;p75"/>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5"/>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75"/>
              <p:cNvGrpSpPr/>
              <p:nvPr/>
            </p:nvGrpSpPr>
            <p:grpSpPr>
              <a:xfrm>
                <a:off x="3939056" y="3211620"/>
                <a:ext cx="37783" cy="32380"/>
                <a:chOff x="3939056" y="3211620"/>
                <a:chExt cx="37783" cy="32380"/>
              </a:xfrm>
            </p:grpSpPr>
            <p:sp>
              <p:nvSpPr>
                <p:cNvPr id="3681" name="Google Shape;3681;p75"/>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5"/>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3" name="Google Shape;3683;p75"/>
              <p:cNvGrpSpPr/>
              <p:nvPr/>
            </p:nvGrpSpPr>
            <p:grpSpPr>
              <a:xfrm>
                <a:off x="4176240" y="3136965"/>
                <a:ext cx="31405" cy="26930"/>
                <a:chOff x="4176240" y="3136965"/>
                <a:chExt cx="31405" cy="26930"/>
              </a:xfrm>
            </p:grpSpPr>
            <p:sp>
              <p:nvSpPr>
                <p:cNvPr id="3684" name="Google Shape;3684;p75"/>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5"/>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6" name="Google Shape;3686;p75"/>
              <p:cNvGrpSpPr/>
              <p:nvPr/>
            </p:nvGrpSpPr>
            <p:grpSpPr>
              <a:xfrm>
                <a:off x="4133148" y="3152593"/>
                <a:ext cx="31499" cy="27001"/>
                <a:chOff x="4133148" y="3152593"/>
                <a:chExt cx="31499" cy="27001"/>
              </a:xfrm>
            </p:grpSpPr>
            <p:sp>
              <p:nvSpPr>
                <p:cNvPr id="3687" name="Google Shape;3687;p75"/>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5"/>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9" name="Google Shape;3689;p75"/>
              <p:cNvGrpSpPr/>
              <p:nvPr/>
            </p:nvGrpSpPr>
            <p:grpSpPr>
              <a:xfrm>
                <a:off x="4220866" y="3073534"/>
                <a:ext cx="31499" cy="26898"/>
                <a:chOff x="4220866" y="3073534"/>
                <a:chExt cx="31499" cy="26898"/>
              </a:xfrm>
            </p:grpSpPr>
            <p:sp>
              <p:nvSpPr>
                <p:cNvPr id="3690" name="Google Shape;3690;p75"/>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5"/>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2" name="Google Shape;3692;p75"/>
              <p:cNvGrpSpPr/>
              <p:nvPr/>
            </p:nvGrpSpPr>
            <p:grpSpPr>
              <a:xfrm>
                <a:off x="3869702" y="3230323"/>
                <a:ext cx="31499" cy="26906"/>
                <a:chOff x="3869702" y="3230323"/>
                <a:chExt cx="31499" cy="26906"/>
              </a:xfrm>
            </p:grpSpPr>
            <p:sp>
              <p:nvSpPr>
                <p:cNvPr id="3693" name="Google Shape;3693;p75"/>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5"/>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5" name="Google Shape;3695;p75"/>
            <p:cNvGrpSpPr/>
            <p:nvPr/>
          </p:nvGrpSpPr>
          <p:grpSpPr>
            <a:xfrm>
              <a:off x="4271383" y="3065882"/>
              <a:ext cx="304556" cy="341663"/>
              <a:chOff x="4271383" y="3065882"/>
              <a:chExt cx="304556" cy="341663"/>
            </a:xfrm>
          </p:grpSpPr>
          <p:grpSp>
            <p:nvGrpSpPr>
              <p:cNvPr id="3696" name="Google Shape;3696;p75"/>
              <p:cNvGrpSpPr/>
              <p:nvPr/>
            </p:nvGrpSpPr>
            <p:grpSpPr>
              <a:xfrm>
                <a:off x="4293838" y="3078639"/>
                <a:ext cx="269353" cy="311973"/>
                <a:chOff x="4293838" y="3078639"/>
                <a:chExt cx="269353" cy="311973"/>
              </a:xfrm>
            </p:grpSpPr>
            <p:sp>
              <p:nvSpPr>
                <p:cNvPr id="3697" name="Google Shape;3697;p75"/>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5"/>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5"/>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5"/>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5"/>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5"/>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5"/>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5"/>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5"/>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5"/>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5"/>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5"/>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5"/>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5"/>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5"/>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5"/>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5"/>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4" name="Google Shape;3714;p75"/>
              <p:cNvGrpSpPr/>
              <p:nvPr/>
            </p:nvGrpSpPr>
            <p:grpSpPr>
              <a:xfrm>
                <a:off x="4538164" y="3342061"/>
                <a:ext cx="37776" cy="32380"/>
                <a:chOff x="4538164" y="3342061"/>
                <a:chExt cx="37776" cy="32380"/>
              </a:xfrm>
            </p:grpSpPr>
            <p:sp>
              <p:nvSpPr>
                <p:cNvPr id="3715" name="Google Shape;3715;p75"/>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5"/>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7" name="Google Shape;3717;p75"/>
              <p:cNvGrpSpPr/>
              <p:nvPr/>
            </p:nvGrpSpPr>
            <p:grpSpPr>
              <a:xfrm>
                <a:off x="4271383" y="3194742"/>
                <a:ext cx="37783" cy="32420"/>
                <a:chOff x="4271383" y="3194742"/>
                <a:chExt cx="37783" cy="32420"/>
              </a:xfrm>
            </p:grpSpPr>
            <p:sp>
              <p:nvSpPr>
                <p:cNvPr id="3718" name="Google Shape;3718;p75"/>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5"/>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0" name="Google Shape;3720;p75"/>
              <p:cNvGrpSpPr/>
              <p:nvPr/>
            </p:nvGrpSpPr>
            <p:grpSpPr>
              <a:xfrm>
                <a:off x="4284416" y="3084058"/>
                <a:ext cx="37783" cy="32357"/>
                <a:chOff x="4284416" y="3084058"/>
                <a:chExt cx="37783" cy="32357"/>
              </a:xfrm>
            </p:grpSpPr>
            <p:sp>
              <p:nvSpPr>
                <p:cNvPr id="3721" name="Google Shape;3721;p75"/>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5"/>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3" name="Google Shape;3723;p75"/>
              <p:cNvGrpSpPr/>
              <p:nvPr/>
            </p:nvGrpSpPr>
            <p:grpSpPr>
              <a:xfrm>
                <a:off x="4478697" y="3297561"/>
                <a:ext cx="37776" cy="32451"/>
                <a:chOff x="4478697" y="3297561"/>
                <a:chExt cx="37776" cy="32451"/>
              </a:xfrm>
            </p:grpSpPr>
            <p:sp>
              <p:nvSpPr>
                <p:cNvPr id="3724" name="Google Shape;3724;p75"/>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5"/>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6" name="Google Shape;3726;p75"/>
              <p:cNvGrpSpPr/>
              <p:nvPr/>
            </p:nvGrpSpPr>
            <p:grpSpPr>
              <a:xfrm>
                <a:off x="4411813" y="3331711"/>
                <a:ext cx="37776" cy="32451"/>
                <a:chOff x="4411813" y="3331711"/>
                <a:chExt cx="37776" cy="32451"/>
              </a:xfrm>
            </p:grpSpPr>
            <p:sp>
              <p:nvSpPr>
                <p:cNvPr id="3727" name="Google Shape;3727;p75"/>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5"/>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9" name="Google Shape;3729;p75"/>
              <p:cNvGrpSpPr/>
              <p:nvPr/>
            </p:nvGrpSpPr>
            <p:grpSpPr>
              <a:xfrm>
                <a:off x="4337984" y="3375188"/>
                <a:ext cx="37776" cy="32357"/>
                <a:chOff x="4337984" y="3375188"/>
                <a:chExt cx="37776" cy="32357"/>
              </a:xfrm>
            </p:grpSpPr>
            <p:sp>
              <p:nvSpPr>
                <p:cNvPr id="3730" name="Google Shape;3730;p75"/>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5"/>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2" name="Google Shape;3732;p75"/>
              <p:cNvGrpSpPr/>
              <p:nvPr/>
            </p:nvGrpSpPr>
            <p:grpSpPr>
              <a:xfrm>
                <a:off x="4494867" y="3090530"/>
                <a:ext cx="37878" cy="32451"/>
                <a:chOff x="4494867" y="3090530"/>
                <a:chExt cx="37878" cy="32451"/>
              </a:xfrm>
            </p:grpSpPr>
            <p:sp>
              <p:nvSpPr>
                <p:cNvPr id="3733" name="Google Shape;3733;p75"/>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5"/>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5" name="Google Shape;3735;p75"/>
              <p:cNvGrpSpPr/>
              <p:nvPr/>
            </p:nvGrpSpPr>
            <p:grpSpPr>
              <a:xfrm>
                <a:off x="4525124" y="3207774"/>
                <a:ext cx="37783" cy="32420"/>
                <a:chOff x="4525124" y="3207774"/>
                <a:chExt cx="37783" cy="32420"/>
              </a:xfrm>
            </p:grpSpPr>
            <p:sp>
              <p:nvSpPr>
                <p:cNvPr id="3736" name="Google Shape;3736;p75"/>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5"/>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8" name="Google Shape;3738;p75"/>
              <p:cNvGrpSpPr/>
              <p:nvPr/>
            </p:nvGrpSpPr>
            <p:grpSpPr>
              <a:xfrm>
                <a:off x="4440544" y="3176479"/>
                <a:ext cx="31499" cy="26898"/>
                <a:chOff x="4440544" y="3176479"/>
                <a:chExt cx="31499" cy="26898"/>
              </a:xfrm>
            </p:grpSpPr>
            <p:sp>
              <p:nvSpPr>
                <p:cNvPr id="3739" name="Google Shape;3739;p75"/>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5"/>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1" name="Google Shape;3741;p75"/>
              <p:cNvGrpSpPr/>
              <p:nvPr/>
            </p:nvGrpSpPr>
            <p:grpSpPr>
              <a:xfrm>
                <a:off x="4350545" y="3156400"/>
                <a:ext cx="31405" cy="27001"/>
                <a:chOff x="4350545" y="3156400"/>
                <a:chExt cx="31405" cy="27001"/>
              </a:xfrm>
            </p:grpSpPr>
            <p:sp>
              <p:nvSpPr>
                <p:cNvPr id="3742" name="Google Shape;3742;p75"/>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5"/>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4" name="Google Shape;3744;p75"/>
              <p:cNvGrpSpPr/>
              <p:nvPr/>
            </p:nvGrpSpPr>
            <p:grpSpPr>
              <a:xfrm>
                <a:off x="4376703" y="3255058"/>
                <a:ext cx="31405" cy="27001"/>
                <a:chOff x="4376703" y="3255058"/>
                <a:chExt cx="31405" cy="27001"/>
              </a:xfrm>
            </p:grpSpPr>
            <p:sp>
              <p:nvSpPr>
                <p:cNvPr id="3745" name="Google Shape;3745;p75"/>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5"/>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7" name="Google Shape;3747;p75"/>
              <p:cNvGrpSpPr/>
              <p:nvPr/>
            </p:nvGrpSpPr>
            <p:grpSpPr>
              <a:xfrm>
                <a:off x="4331322" y="3283656"/>
                <a:ext cx="31405" cy="26945"/>
                <a:chOff x="4331322" y="3283656"/>
                <a:chExt cx="31405" cy="26945"/>
              </a:xfrm>
            </p:grpSpPr>
            <p:sp>
              <p:nvSpPr>
                <p:cNvPr id="3748" name="Google Shape;3748;p75"/>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5"/>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0" name="Google Shape;3750;p75"/>
              <p:cNvGrpSpPr/>
              <p:nvPr/>
            </p:nvGrpSpPr>
            <p:grpSpPr>
              <a:xfrm>
                <a:off x="4380510" y="3065882"/>
                <a:ext cx="31405" cy="26938"/>
                <a:chOff x="4380510" y="3065882"/>
                <a:chExt cx="31405" cy="26938"/>
              </a:xfrm>
            </p:grpSpPr>
            <p:sp>
              <p:nvSpPr>
                <p:cNvPr id="3751" name="Google Shape;3751;p75"/>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5"/>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53" name="Google Shape;3753;p75"/>
            <p:cNvGrpSpPr/>
            <p:nvPr/>
          </p:nvGrpSpPr>
          <p:grpSpPr>
            <a:xfrm>
              <a:off x="4558998" y="3188237"/>
              <a:ext cx="1280131" cy="1052746"/>
              <a:chOff x="4558998" y="3188237"/>
              <a:chExt cx="1280131" cy="1052746"/>
            </a:xfrm>
          </p:grpSpPr>
          <p:sp>
            <p:nvSpPr>
              <p:cNvPr id="3754" name="Google Shape;3754;p75"/>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5" name="Google Shape;3755;p75"/>
              <p:cNvGrpSpPr/>
              <p:nvPr/>
            </p:nvGrpSpPr>
            <p:grpSpPr>
              <a:xfrm>
                <a:off x="4579164" y="3203653"/>
                <a:ext cx="1244833" cy="1020397"/>
                <a:chOff x="4579164" y="3203653"/>
                <a:chExt cx="1244833" cy="1020397"/>
              </a:xfrm>
            </p:grpSpPr>
            <p:sp>
              <p:nvSpPr>
                <p:cNvPr id="3756" name="Google Shape;3756;p75"/>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5"/>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8" name="Google Shape;3758;p75"/>
                <p:cNvGrpSpPr/>
                <p:nvPr/>
              </p:nvGrpSpPr>
              <p:grpSpPr>
                <a:xfrm>
                  <a:off x="4579164" y="3203653"/>
                  <a:ext cx="1244833" cy="1020397"/>
                  <a:chOff x="4579164" y="3203653"/>
                  <a:chExt cx="1244833" cy="1020397"/>
                </a:xfrm>
              </p:grpSpPr>
              <p:sp>
                <p:nvSpPr>
                  <p:cNvPr id="3759" name="Google Shape;3759;p75"/>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5"/>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1" name="Google Shape;3761;p75"/>
                  <p:cNvGrpSpPr/>
                  <p:nvPr/>
                </p:nvGrpSpPr>
                <p:grpSpPr>
                  <a:xfrm>
                    <a:off x="4579164" y="3203653"/>
                    <a:ext cx="1244833" cy="1020397"/>
                    <a:chOff x="4579164" y="3203653"/>
                    <a:chExt cx="1244833" cy="1020397"/>
                  </a:xfrm>
                </p:grpSpPr>
                <p:sp>
                  <p:nvSpPr>
                    <p:cNvPr id="3762" name="Google Shape;3762;p75"/>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5"/>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5"/>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5"/>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5"/>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5"/>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5"/>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5"/>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0" name="Google Shape;3770;p75"/>
                    <p:cNvGrpSpPr/>
                    <p:nvPr/>
                  </p:nvGrpSpPr>
                  <p:grpSpPr>
                    <a:xfrm>
                      <a:off x="4579164" y="3203653"/>
                      <a:ext cx="1244833" cy="1020397"/>
                      <a:chOff x="4579164" y="3203653"/>
                      <a:chExt cx="1244833" cy="1020397"/>
                    </a:xfrm>
                  </p:grpSpPr>
                  <p:sp>
                    <p:nvSpPr>
                      <p:cNvPr id="3771" name="Google Shape;3771;p75"/>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5"/>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5"/>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5"/>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5"/>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5"/>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5"/>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5"/>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5"/>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5"/>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5"/>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5"/>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5"/>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5"/>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5" name="Google Shape;3785;p75"/>
                      <p:cNvGrpSpPr/>
                      <p:nvPr/>
                    </p:nvGrpSpPr>
                    <p:grpSpPr>
                      <a:xfrm>
                        <a:off x="4579164" y="3203653"/>
                        <a:ext cx="1244833" cy="1020397"/>
                        <a:chOff x="4579164" y="3203653"/>
                        <a:chExt cx="1244833" cy="1020397"/>
                      </a:xfrm>
                    </p:grpSpPr>
                    <p:sp>
                      <p:nvSpPr>
                        <p:cNvPr id="3786" name="Google Shape;3786;p75"/>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5"/>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5"/>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5"/>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5"/>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5"/>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5"/>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5"/>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5"/>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5"/>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5"/>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5"/>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5"/>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5"/>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5"/>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5"/>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5"/>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5"/>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5"/>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5"/>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5"/>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5"/>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5"/>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5"/>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0" name="Google Shape;3810;p75"/>
                        <p:cNvGrpSpPr/>
                        <p:nvPr/>
                      </p:nvGrpSpPr>
                      <p:grpSpPr>
                        <a:xfrm>
                          <a:off x="4579164" y="3203653"/>
                          <a:ext cx="1244833" cy="1020397"/>
                          <a:chOff x="4579164" y="3203653"/>
                          <a:chExt cx="1244833" cy="1020397"/>
                        </a:xfrm>
                      </p:grpSpPr>
                      <p:sp>
                        <p:nvSpPr>
                          <p:cNvPr id="3811" name="Google Shape;3811;p75"/>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2" name="Google Shape;3812;p75"/>
                          <p:cNvGrpSpPr/>
                          <p:nvPr/>
                        </p:nvGrpSpPr>
                        <p:grpSpPr>
                          <a:xfrm>
                            <a:off x="4579164" y="3203653"/>
                            <a:ext cx="1244833" cy="1020397"/>
                            <a:chOff x="4579164" y="3203653"/>
                            <a:chExt cx="1244833" cy="1020397"/>
                          </a:xfrm>
                        </p:grpSpPr>
                        <p:sp>
                          <p:nvSpPr>
                            <p:cNvPr id="3813" name="Google Shape;3813;p75"/>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5"/>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5"/>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5"/>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5"/>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5"/>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5"/>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0" name="Google Shape;3820;p75"/>
                            <p:cNvGrpSpPr/>
                            <p:nvPr/>
                          </p:nvGrpSpPr>
                          <p:grpSpPr>
                            <a:xfrm>
                              <a:off x="4579164" y="3203653"/>
                              <a:ext cx="1244833" cy="1020397"/>
                              <a:chOff x="4579164" y="3203653"/>
                              <a:chExt cx="1244833" cy="1020397"/>
                            </a:xfrm>
                          </p:grpSpPr>
                          <p:sp>
                            <p:nvSpPr>
                              <p:cNvPr id="3821" name="Google Shape;3821;p75"/>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5"/>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5"/>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5"/>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5"/>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5"/>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5"/>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5"/>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5"/>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5"/>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5"/>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5"/>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5"/>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4" name="Google Shape;3834;p75"/>
                              <p:cNvGrpSpPr/>
                              <p:nvPr/>
                            </p:nvGrpSpPr>
                            <p:grpSpPr>
                              <a:xfrm>
                                <a:off x="4579164" y="3203653"/>
                                <a:ext cx="1244833" cy="1020397"/>
                                <a:chOff x="4579164" y="3203653"/>
                                <a:chExt cx="1244833" cy="1020397"/>
                              </a:xfrm>
                            </p:grpSpPr>
                            <p:sp>
                              <p:nvSpPr>
                                <p:cNvPr id="3835" name="Google Shape;3835;p75"/>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5"/>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5"/>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5"/>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5"/>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5"/>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5"/>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2" name="Google Shape;3842;p75"/>
                                <p:cNvGrpSpPr/>
                                <p:nvPr/>
                              </p:nvGrpSpPr>
                              <p:grpSpPr>
                                <a:xfrm>
                                  <a:off x="4579164" y="3203653"/>
                                  <a:ext cx="1244833" cy="1020397"/>
                                  <a:chOff x="4579164" y="3203653"/>
                                  <a:chExt cx="1244833" cy="1020397"/>
                                </a:xfrm>
                              </p:grpSpPr>
                              <p:sp>
                                <p:nvSpPr>
                                  <p:cNvPr id="3843" name="Google Shape;3843;p75"/>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5"/>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5"/>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5"/>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5"/>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8" name="Google Shape;3848;p75"/>
                                  <p:cNvGrpSpPr/>
                                  <p:nvPr/>
                                </p:nvGrpSpPr>
                                <p:grpSpPr>
                                  <a:xfrm>
                                    <a:off x="4579164" y="3203653"/>
                                    <a:ext cx="1244833" cy="1020397"/>
                                    <a:chOff x="4579164" y="3203653"/>
                                    <a:chExt cx="1244833" cy="1020397"/>
                                  </a:xfrm>
                                </p:grpSpPr>
                                <p:sp>
                                  <p:nvSpPr>
                                    <p:cNvPr id="3849" name="Google Shape;3849;p75"/>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5"/>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5"/>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5"/>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853" name="Google Shape;3853;p75"/>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5"/>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5"/>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56" name="Google Shape;3856;p75"/>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857" name="Google Shape;3857;p75"/>
              <p:cNvGrpSpPr/>
              <p:nvPr/>
            </p:nvGrpSpPr>
            <p:grpSpPr>
              <a:xfrm>
                <a:off x="4595437" y="3598775"/>
                <a:ext cx="37776" cy="32451"/>
                <a:chOff x="4595437" y="3598775"/>
                <a:chExt cx="37776" cy="32451"/>
              </a:xfrm>
            </p:grpSpPr>
            <p:sp>
              <p:nvSpPr>
                <p:cNvPr id="3858" name="Google Shape;3858;p75"/>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5"/>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0" name="Google Shape;3860;p75"/>
              <p:cNvGrpSpPr/>
              <p:nvPr/>
            </p:nvGrpSpPr>
            <p:grpSpPr>
              <a:xfrm>
                <a:off x="4641864" y="3524443"/>
                <a:ext cx="37776" cy="32380"/>
                <a:chOff x="4641864" y="3524443"/>
                <a:chExt cx="37776" cy="32380"/>
              </a:xfrm>
            </p:grpSpPr>
            <p:sp>
              <p:nvSpPr>
                <p:cNvPr id="3861" name="Google Shape;3861;p75"/>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5"/>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3" name="Google Shape;3863;p75"/>
              <p:cNvGrpSpPr/>
              <p:nvPr/>
            </p:nvGrpSpPr>
            <p:grpSpPr>
              <a:xfrm>
                <a:off x="4648431" y="3893901"/>
                <a:ext cx="37776" cy="32357"/>
                <a:chOff x="4648431" y="3893901"/>
                <a:chExt cx="37776" cy="32357"/>
              </a:xfrm>
            </p:grpSpPr>
            <p:sp>
              <p:nvSpPr>
                <p:cNvPr id="3864" name="Google Shape;3864;p75"/>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5"/>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6" name="Google Shape;3866;p75"/>
              <p:cNvGrpSpPr/>
              <p:nvPr/>
            </p:nvGrpSpPr>
            <p:grpSpPr>
              <a:xfrm>
                <a:off x="4567752" y="3722908"/>
                <a:ext cx="37870" cy="32380"/>
                <a:chOff x="4567752" y="3722908"/>
                <a:chExt cx="37870" cy="32380"/>
              </a:xfrm>
            </p:grpSpPr>
            <p:sp>
              <p:nvSpPr>
                <p:cNvPr id="3867" name="Google Shape;3867;p75"/>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5"/>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9" name="Google Shape;3869;p75"/>
              <p:cNvGrpSpPr/>
              <p:nvPr/>
            </p:nvGrpSpPr>
            <p:grpSpPr>
              <a:xfrm>
                <a:off x="4617506" y="3652052"/>
                <a:ext cx="37783" cy="32357"/>
                <a:chOff x="4617506" y="3652052"/>
                <a:chExt cx="37783" cy="32357"/>
              </a:xfrm>
            </p:grpSpPr>
            <p:sp>
              <p:nvSpPr>
                <p:cNvPr id="3870" name="Google Shape;3870;p75"/>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5"/>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2" name="Google Shape;3872;p75"/>
              <p:cNvGrpSpPr/>
              <p:nvPr/>
            </p:nvGrpSpPr>
            <p:grpSpPr>
              <a:xfrm>
                <a:off x="4739005" y="3554149"/>
                <a:ext cx="37870" cy="32357"/>
                <a:chOff x="4739005" y="3554149"/>
                <a:chExt cx="37870" cy="32357"/>
              </a:xfrm>
            </p:grpSpPr>
            <p:sp>
              <p:nvSpPr>
                <p:cNvPr id="3873" name="Google Shape;3873;p75"/>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5"/>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5" name="Google Shape;3875;p75"/>
              <p:cNvGrpSpPr/>
              <p:nvPr/>
            </p:nvGrpSpPr>
            <p:grpSpPr>
              <a:xfrm>
                <a:off x="4806557" y="3630258"/>
                <a:ext cx="37776" cy="32364"/>
                <a:chOff x="4806557" y="3630258"/>
                <a:chExt cx="37776" cy="32364"/>
              </a:xfrm>
            </p:grpSpPr>
            <p:sp>
              <p:nvSpPr>
                <p:cNvPr id="3876" name="Google Shape;3876;p75"/>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5"/>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8" name="Google Shape;3878;p75"/>
              <p:cNvGrpSpPr/>
              <p:nvPr/>
            </p:nvGrpSpPr>
            <p:grpSpPr>
              <a:xfrm>
                <a:off x="4737007" y="4004357"/>
                <a:ext cx="37870" cy="32357"/>
                <a:chOff x="4737007" y="4004357"/>
                <a:chExt cx="37870" cy="32357"/>
              </a:xfrm>
            </p:grpSpPr>
            <p:sp>
              <p:nvSpPr>
                <p:cNvPr id="3879" name="Google Shape;3879;p75"/>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5"/>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1" name="Google Shape;3881;p75"/>
              <p:cNvGrpSpPr/>
              <p:nvPr/>
            </p:nvGrpSpPr>
            <p:grpSpPr>
              <a:xfrm>
                <a:off x="4773634" y="4208627"/>
                <a:ext cx="37776" cy="32357"/>
                <a:chOff x="4773634" y="4208627"/>
                <a:chExt cx="37776" cy="32357"/>
              </a:xfrm>
            </p:grpSpPr>
            <p:sp>
              <p:nvSpPr>
                <p:cNvPr id="3882" name="Google Shape;3882;p75"/>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5"/>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4" name="Google Shape;3884;p75"/>
              <p:cNvGrpSpPr/>
              <p:nvPr/>
            </p:nvGrpSpPr>
            <p:grpSpPr>
              <a:xfrm>
                <a:off x="4888282" y="4074764"/>
                <a:ext cx="37776" cy="32451"/>
                <a:chOff x="4888282" y="4074764"/>
                <a:chExt cx="37776" cy="32451"/>
              </a:xfrm>
            </p:grpSpPr>
            <p:sp>
              <p:nvSpPr>
                <p:cNvPr id="3885" name="Google Shape;3885;p75"/>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5"/>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7" name="Google Shape;3887;p75"/>
              <p:cNvGrpSpPr/>
              <p:nvPr/>
            </p:nvGrpSpPr>
            <p:grpSpPr>
              <a:xfrm>
                <a:off x="4901315" y="3804271"/>
                <a:ext cx="37776" cy="32364"/>
                <a:chOff x="4901315" y="3804271"/>
                <a:chExt cx="37776" cy="32364"/>
              </a:xfrm>
            </p:grpSpPr>
            <p:sp>
              <p:nvSpPr>
                <p:cNvPr id="3888" name="Google Shape;3888;p75"/>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5"/>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0" name="Google Shape;3890;p75"/>
              <p:cNvGrpSpPr/>
              <p:nvPr/>
            </p:nvGrpSpPr>
            <p:grpSpPr>
              <a:xfrm>
                <a:off x="4866394" y="3715035"/>
                <a:ext cx="37846" cy="32357"/>
                <a:chOff x="4866394" y="3715035"/>
                <a:chExt cx="37846" cy="32357"/>
              </a:xfrm>
            </p:grpSpPr>
            <p:sp>
              <p:nvSpPr>
                <p:cNvPr id="3891" name="Google Shape;3891;p75"/>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5"/>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3" name="Google Shape;3893;p75"/>
              <p:cNvGrpSpPr/>
              <p:nvPr/>
            </p:nvGrpSpPr>
            <p:grpSpPr>
              <a:xfrm>
                <a:off x="4979233" y="3839798"/>
                <a:ext cx="37878" cy="32420"/>
                <a:chOff x="4979233" y="3839798"/>
                <a:chExt cx="37878" cy="32420"/>
              </a:xfrm>
            </p:grpSpPr>
            <p:sp>
              <p:nvSpPr>
                <p:cNvPr id="3894" name="Google Shape;3894;p75"/>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5"/>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6" name="Google Shape;3896;p75"/>
              <p:cNvGrpSpPr/>
              <p:nvPr/>
            </p:nvGrpSpPr>
            <p:grpSpPr>
              <a:xfrm>
                <a:off x="4790662" y="3679147"/>
                <a:ext cx="37783" cy="32380"/>
                <a:chOff x="4790662" y="3679147"/>
                <a:chExt cx="37783" cy="32380"/>
              </a:xfrm>
            </p:grpSpPr>
            <p:sp>
              <p:nvSpPr>
                <p:cNvPr id="3897" name="Google Shape;3897;p75"/>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5"/>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9" name="Google Shape;3899;p75"/>
              <p:cNvGrpSpPr/>
              <p:nvPr/>
            </p:nvGrpSpPr>
            <p:grpSpPr>
              <a:xfrm>
                <a:off x="4857263" y="3557861"/>
                <a:ext cx="37776" cy="32357"/>
                <a:chOff x="4857263" y="3557861"/>
                <a:chExt cx="37776" cy="32357"/>
              </a:xfrm>
            </p:grpSpPr>
            <p:sp>
              <p:nvSpPr>
                <p:cNvPr id="3900" name="Google Shape;3900;p75"/>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5"/>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2" name="Google Shape;3902;p75"/>
              <p:cNvGrpSpPr/>
              <p:nvPr/>
            </p:nvGrpSpPr>
            <p:grpSpPr>
              <a:xfrm>
                <a:off x="4883902" y="3648033"/>
                <a:ext cx="37783" cy="32380"/>
                <a:chOff x="4883902" y="3648033"/>
                <a:chExt cx="37783" cy="32380"/>
              </a:xfrm>
            </p:grpSpPr>
            <p:sp>
              <p:nvSpPr>
                <p:cNvPr id="3903" name="Google Shape;3903;p75"/>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5"/>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5" name="Google Shape;3905;p75"/>
              <p:cNvGrpSpPr/>
              <p:nvPr/>
            </p:nvGrpSpPr>
            <p:grpSpPr>
              <a:xfrm>
                <a:off x="4907780" y="3347220"/>
                <a:ext cx="37878" cy="32357"/>
                <a:chOff x="4907780" y="3347220"/>
                <a:chExt cx="37878" cy="32357"/>
              </a:xfrm>
            </p:grpSpPr>
            <p:sp>
              <p:nvSpPr>
                <p:cNvPr id="3906" name="Google Shape;3906;p75"/>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5"/>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8" name="Google Shape;3908;p75"/>
              <p:cNvGrpSpPr/>
              <p:nvPr/>
            </p:nvGrpSpPr>
            <p:grpSpPr>
              <a:xfrm>
                <a:off x="5065048" y="3738150"/>
                <a:ext cx="37783" cy="32364"/>
                <a:chOff x="5065048" y="3738150"/>
                <a:chExt cx="37783" cy="32364"/>
              </a:xfrm>
            </p:grpSpPr>
            <p:sp>
              <p:nvSpPr>
                <p:cNvPr id="3909" name="Google Shape;3909;p75"/>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5"/>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1" name="Google Shape;3911;p75"/>
              <p:cNvGrpSpPr/>
              <p:nvPr/>
            </p:nvGrpSpPr>
            <p:grpSpPr>
              <a:xfrm>
                <a:off x="5071616" y="3284615"/>
                <a:ext cx="37783" cy="32357"/>
                <a:chOff x="5071616" y="3284615"/>
                <a:chExt cx="37783" cy="32357"/>
              </a:xfrm>
            </p:grpSpPr>
            <p:sp>
              <p:nvSpPr>
                <p:cNvPr id="3912" name="Google Shape;3912;p75"/>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5"/>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4" name="Google Shape;3914;p75"/>
              <p:cNvGrpSpPr/>
              <p:nvPr/>
            </p:nvGrpSpPr>
            <p:grpSpPr>
              <a:xfrm>
                <a:off x="5389291" y="3759921"/>
                <a:ext cx="37783" cy="32380"/>
                <a:chOff x="5389291" y="3759921"/>
                <a:chExt cx="37783" cy="32380"/>
              </a:xfrm>
            </p:grpSpPr>
            <p:sp>
              <p:nvSpPr>
                <p:cNvPr id="3915" name="Google Shape;3915;p75"/>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5"/>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7" name="Google Shape;3917;p75"/>
              <p:cNvGrpSpPr/>
              <p:nvPr/>
            </p:nvGrpSpPr>
            <p:grpSpPr>
              <a:xfrm>
                <a:off x="5431534" y="3632932"/>
                <a:ext cx="37878" cy="32451"/>
                <a:chOff x="5431534" y="3632932"/>
                <a:chExt cx="37878" cy="32451"/>
              </a:xfrm>
            </p:grpSpPr>
            <p:sp>
              <p:nvSpPr>
                <p:cNvPr id="3918" name="Google Shape;3918;p75"/>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5"/>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0" name="Google Shape;3920;p75"/>
              <p:cNvGrpSpPr/>
              <p:nvPr/>
            </p:nvGrpSpPr>
            <p:grpSpPr>
              <a:xfrm>
                <a:off x="5540755" y="3544829"/>
                <a:ext cx="37783" cy="32357"/>
                <a:chOff x="5540755" y="3544829"/>
                <a:chExt cx="37783" cy="32357"/>
              </a:xfrm>
            </p:grpSpPr>
            <p:sp>
              <p:nvSpPr>
                <p:cNvPr id="3921" name="Google Shape;3921;p75"/>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5"/>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3" name="Google Shape;3923;p75"/>
              <p:cNvGrpSpPr/>
              <p:nvPr/>
            </p:nvGrpSpPr>
            <p:grpSpPr>
              <a:xfrm>
                <a:off x="5579293" y="3412107"/>
                <a:ext cx="37776" cy="32357"/>
                <a:chOff x="5579293" y="3412107"/>
                <a:chExt cx="37776" cy="32357"/>
              </a:xfrm>
            </p:grpSpPr>
            <p:sp>
              <p:nvSpPr>
                <p:cNvPr id="3924" name="Google Shape;3924;p75"/>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5"/>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6" name="Google Shape;3926;p75"/>
              <p:cNvGrpSpPr/>
              <p:nvPr/>
            </p:nvGrpSpPr>
            <p:grpSpPr>
              <a:xfrm>
                <a:off x="5801346" y="3284615"/>
                <a:ext cx="37783" cy="32357"/>
                <a:chOff x="5801346" y="3284615"/>
                <a:chExt cx="37783" cy="32357"/>
              </a:xfrm>
            </p:grpSpPr>
            <p:sp>
              <p:nvSpPr>
                <p:cNvPr id="3927" name="Google Shape;3927;p75"/>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5"/>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9" name="Google Shape;3929;p75"/>
              <p:cNvGrpSpPr/>
              <p:nvPr/>
            </p:nvGrpSpPr>
            <p:grpSpPr>
              <a:xfrm>
                <a:off x="5763578" y="3399067"/>
                <a:ext cx="37776" cy="32364"/>
                <a:chOff x="5763578" y="3399067"/>
                <a:chExt cx="37776" cy="32364"/>
              </a:xfrm>
            </p:grpSpPr>
            <p:sp>
              <p:nvSpPr>
                <p:cNvPr id="3930" name="Google Shape;3930;p75"/>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5"/>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2" name="Google Shape;3932;p75"/>
              <p:cNvGrpSpPr/>
              <p:nvPr/>
            </p:nvGrpSpPr>
            <p:grpSpPr>
              <a:xfrm>
                <a:off x="5395858" y="3230952"/>
                <a:ext cx="37776" cy="32364"/>
                <a:chOff x="5395858" y="3230952"/>
                <a:chExt cx="37776" cy="32364"/>
              </a:xfrm>
            </p:grpSpPr>
            <p:sp>
              <p:nvSpPr>
                <p:cNvPr id="3933" name="Google Shape;3933;p75"/>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5"/>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5" name="Google Shape;3935;p75"/>
              <p:cNvGrpSpPr/>
              <p:nvPr/>
            </p:nvGrpSpPr>
            <p:grpSpPr>
              <a:xfrm>
                <a:off x="5264088" y="3188237"/>
                <a:ext cx="37776" cy="32357"/>
                <a:chOff x="5264088" y="3188237"/>
                <a:chExt cx="37776" cy="32357"/>
              </a:xfrm>
            </p:grpSpPr>
            <p:sp>
              <p:nvSpPr>
                <p:cNvPr id="3936" name="Google Shape;3936;p75"/>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5"/>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8" name="Google Shape;3938;p75"/>
              <p:cNvGrpSpPr/>
              <p:nvPr/>
            </p:nvGrpSpPr>
            <p:grpSpPr>
              <a:xfrm>
                <a:off x="5585758" y="3237425"/>
                <a:ext cx="37878" cy="32357"/>
                <a:chOff x="5585758" y="3237425"/>
                <a:chExt cx="37878" cy="32357"/>
              </a:xfrm>
            </p:grpSpPr>
            <p:sp>
              <p:nvSpPr>
                <p:cNvPr id="3939" name="Google Shape;3939;p75"/>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5"/>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1" name="Google Shape;3941;p75"/>
              <p:cNvGrpSpPr/>
              <p:nvPr/>
            </p:nvGrpSpPr>
            <p:grpSpPr>
              <a:xfrm>
                <a:off x="4874196" y="3291088"/>
                <a:ext cx="37878" cy="32451"/>
                <a:chOff x="4874196" y="3291088"/>
                <a:chExt cx="37878" cy="32451"/>
              </a:xfrm>
            </p:grpSpPr>
            <p:sp>
              <p:nvSpPr>
                <p:cNvPr id="3942" name="Google Shape;3942;p75"/>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5"/>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4" name="Google Shape;3944;p75"/>
              <p:cNvGrpSpPr/>
              <p:nvPr/>
            </p:nvGrpSpPr>
            <p:grpSpPr>
              <a:xfrm>
                <a:off x="5197770" y="3785466"/>
                <a:ext cx="37783" cy="32427"/>
                <a:chOff x="5197770" y="3785466"/>
                <a:chExt cx="37783" cy="32427"/>
              </a:xfrm>
            </p:grpSpPr>
            <p:sp>
              <p:nvSpPr>
                <p:cNvPr id="3945" name="Google Shape;3945;p75"/>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5"/>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7" name="Google Shape;3947;p75"/>
              <p:cNvGrpSpPr/>
              <p:nvPr/>
            </p:nvGrpSpPr>
            <p:grpSpPr>
              <a:xfrm>
                <a:off x="5177699" y="3492117"/>
                <a:ext cx="37776" cy="32357"/>
                <a:chOff x="5177699" y="3492117"/>
                <a:chExt cx="37776" cy="32357"/>
              </a:xfrm>
            </p:grpSpPr>
            <p:sp>
              <p:nvSpPr>
                <p:cNvPr id="3948" name="Google Shape;3948;p75"/>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5"/>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0" name="Google Shape;3950;p75"/>
              <p:cNvGrpSpPr/>
              <p:nvPr/>
            </p:nvGrpSpPr>
            <p:grpSpPr>
              <a:xfrm>
                <a:off x="5349431" y="3622346"/>
                <a:ext cx="37870" cy="32380"/>
                <a:chOff x="5349431" y="3622346"/>
                <a:chExt cx="37870" cy="32380"/>
              </a:xfrm>
            </p:grpSpPr>
            <p:sp>
              <p:nvSpPr>
                <p:cNvPr id="3951" name="Google Shape;3951;p75"/>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5"/>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3" name="Google Shape;3953;p75"/>
              <p:cNvGrpSpPr/>
              <p:nvPr/>
            </p:nvGrpSpPr>
            <p:grpSpPr>
              <a:xfrm>
                <a:off x="5068855" y="3563980"/>
                <a:ext cx="53954" cy="46223"/>
                <a:chOff x="5068855" y="3563980"/>
                <a:chExt cx="53954" cy="46223"/>
              </a:xfrm>
            </p:grpSpPr>
            <p:sp>
              <p:nvSpPr>
                <p:cNvPr id="3954" name="Google Shape;3954;p75"/>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5"/>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6" name="Google Shape;3956;p75"/>
              <p:cNvGrpSpPr/>
              <p:nvPr/>
            </p:nvGrpSpPr>
            <p:grpSpPr>
              <a:xfrm>
                <a:off x="5037654" y="3392507"/>
                <a:ext cx="37870" cy="32451"/>
                <a:chOff x="5037654" y="3392507"/>
                <a:chExt cx="37870" cy="32451"/>
              </a:xfrm>
            </p:grpSpPr>
            <p:sp>
              <p:nvSpPr>
                <p:cNvPr id="3957" name="Google Shape;3957;p75"/>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5"/>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9" name="Google Shape;3959;p75"/>
              <p:cNvGrpSpPr/>
              <p:nvPr/>
            </p:nvGrpSpPr>
            <p:grpSpPr>
              <a:xfrm>
                <a:off x="5456560" y="3368629"/>
                <a:ext cx="37870" cy="32451"/>
                <a:chOff x="5456560" y="3368629"/>
                <a:chExt cx="37870" cy="32451"/>
              </a:xfrm>
            </p:grpSpPr>
            <p:sp>
              <p:nvSpPr>
                <p:cNvPr id="3960" name="Google Shape;3960;p75"/>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5"/>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2" name="Google Shape;3962;p75"/>
              <p:cNvGrpSpPr/>
              <p:nvPr/>
            </p:nvGrpSpPr>
            <p:grpSpPr>
              <a:xfrm>
                <a:off x="4755749" y="3501516"/>
                <a:ext cx="46246" cy="39608"/>
                <a:chOff x="4755749" y="3501516"/>
                <a:chExt cx="46246" cy="39608"/>
              </a:xfrm>
            </p:grpSpPr>
            <p:sp>
              <p:nvSpPr>
                <p:cNvPr id="3963" name="Google Shape;3963;p75"/>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5"/>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5" name="Google Shape;3965;p75"/>
              <p:cNvGrpSpPr/>
              <p:nvPr/>
            </p:nvGrpSpPr>
            <p:grpSpPr>
              <a:xfrm>
                <a:off x="4681346" y="3485582"/>
                <a:ext cx="37783" cy="32427"/>
                <a:chOff x="4681346" y="3485582"/>
                <a:chExt cx="37783" cy="32427"/>
              </a:xfrm>
            </p:grpSpPr>
            <p:sp>
              <p:nvSpPr>
                <p:cNvPr id="3966" name="Google Shape;3966;p75"/>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5"/>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8" name="Google Shape;3968;p75"/>
              <p:cNvGrpSpPr/>
              <p:nvPr/>
            </p:nvGrpSpPr>
            <p:grpSpPr>
              <a:xfrm>
                <a:off x="4767067" y="3291088"/>
                <a:ext cx="37878" cy="32451"/>
                <a:chOff x="4767067" y="3291088"/>
                <a:chExt cx="37878" cy="32451"/>
              </a:xfrm>
            </p:grpSpPr>
            <p:sp>
              <p:nvSpPr>
                <p:cNvPr id="3969" name="Google Shape;3969;p75"/>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75"/>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1" name="Google Shape;3971;p75"/>
              <p:cNvGrpSpPr/>
              <p:nvPr/>
            </p:nvGrpSpPr>
            <p:grpSpPr>
              <a:xfrm>
                <a:off x="4687819" y="3405539"/>
                <a:ext cx="37776" cy="32451"/>
                <a:chOff x="4687819" y="3405539"/>
                <a:chExt cx="37776" cy="32451"/>
              </a:xfrm>
            </p:grpSpPr>
            <p:sp>
              <p:nvSpPr>
                <p:cNvPr id="3972" name="Google Shape;3972;p75"/>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5"/>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4" name="Google Shape;3974;p75"/>
              <p:cNvGrpSpPr/>
              <p:nvPr/>
            </p:nvGrpSpPr>
            <p:grpSpPr>
              <a:xfrm>
                <a:off x="4923101" y="3444809"/>
                <a:ext cx="52813" cy="45318"/>
                <a:chOff x="4923101" y="3444809"/>
                <a:chExt cx="52813" cy="45318"/>
              </a:xfrm>
            </p:grpSpPr>
            <p:sp>
              <p:nvSpPr>
                <p:cNvPr id="3975" name="Google Shape;3975;p75"/>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5"/>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7" name="Google Shape;3977;p75"/>
              <p:cNvGrpSpPr/>
              <p:nvPr/>
            </p:nvGrpSpPr>
            <p:grpSpPr>
              <a:xfrm>
                <a:off x="4846040" y="3654750"/>
                <a:ext cx="31405" cy="26993"/>
                <a:chOff x="4846040" y="3654750"/>
                <a:chExt cx="31405" cy="26993"/>
              </a:xfrm>
            </p:grpSpPr>
            <p:sp>
              <p:nvSpPr>
                <p:cNvPr id="3978" name="Google Shape;3978;p75"/>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5"/>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0" name="Google Shape;3980;p75"/>
              <p:cNvGrpSpPr/>
              <p:nvPr/>
            </p:nvGrpSpPr>
            <p:grpSpPr>
              <a:xfrm>
                <a:off x="4925673" y="3691700"/>
                <a:ext cx="40253" cy="34472"/>
                <a:chOff x="4925673" y="3691700"/>
                <a:chExt cx="40253" cy="34472"/>
              </a:xfrm>
            </p:grpSpPr>
            <p:sp>
              <p:nvSpPr>
                <p:cNvPr id="3981" name="Google Shape;3981;p75"/>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5"/>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3" name="Google Shape;3983;p75"/>
              <p:cNvGrpSpPr/>
              <p:nvPr/>
            </p:nvGrpSpPr>
            <p:grpSpPr>
              <a:xfrm>
                <a:off x="4894653" y="3740848"/>
                <a:ext cx="31405" cy="26906"/>
                <a:chOff x="4894653" y="3740848"/>
                <a:chExt cx="31405" cy="26906"/>
              </a:xfrm>
            </p:grpSpPr>
            <p:sp>
              <p:nvSpPr>
                <p:cNvPr id="3984" name="Google Shape;3984;p75"/>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5"/>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6" name="Google Shape;3986;p75"/>
              <p:cNvGrpSpPr/>
              <p:nvPr/>
            </p:nvGrpSpPr>
            <p:grpSpPr>
              <a:xfrm>
                <a:off x="4962300" y="3696348"/>
                <a:ext cx="38255" cy="32773"/>
                <a:chOff x="4962300" y="3696348"/>
                <a:chExt cx="38255" cy="32773"/>
              </a:xfrm>
            </p:grpSpPr>
            <p:sp>
              <p:nvSpPr>
                <p:cNvPr id="3987" name="Google Shape;3987;p75"/>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5"/>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9" name="Google Shape;3989;p75"/>
              <p:cNvGrpSpPr/>
              <p:nvPr/>
            </p:nvGrpSpPr>
            <p:grpSpPr>
              <a:xfrm>
                <a:off x="4980185" y="3743349"/>
                <a:ext cx="31499" cy="26969"/>
                <a:chOff x="4980185" y="3743349"/>
                <a:chExt cx="31499" cy="26969"/>
              </a:xfrm>
            </p:grpSpPr>
            <p:sp>
              <p:nvSpPr>
                <p:cNvPr id="3990" name="Google Shape;3990;p75"/>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5"/>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2" name="Google Shape;3992;p75"/>
              <p:cNvGrpSpPr/>
              <p:nvPr/>
            </p:nvGrpSpPr>
            <p:grpSpPr>
              <a:xfrm>
                <a:off x="5013768" y="3734312"/>
                <a:ext cx="31499" cy="26969"/>
                <a:chOff x="5013768" y="3734312"/>
                <a:chExt cx="31499" cy="26969"/>
              </a:xfrm>
            </p:grpSpPr>
            <p:sp>
              <p:nvSpPr>
                <p:cNvPr id="3993" name="Google Shape;3993;p75"/>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5"/>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5" name="Google Shape;3995;p75"/>
              <p:cNvGrpSpPr/>
              <p:nvPr/>
            </p:nvGrpSpPr>
            <p:grpSpPr>
              <a:xfrm>
                <a:off x="5036703" y="3764545"/>
                <a:ext cx="31499" cy="26898"/>
                <a:chOff x="5036703" y="3764545"/>
                <a:chExt cx="31499" cy="26898"/>
              </a:xfrm>
            </p:grpSpPr>
            <p:sp>
              <p:nvSpPr>
                <p:cNvPr id="3996" name="Google Shape;3996;p75"/>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5"/>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8" name="Google Shape;3998;p75"/>
              <p:cNvGrpSpPr/>
              <p:nvPr/>
            </p:nvGrpSpPr>
            <p:grpSpPr>
              <a:xfrm>
                <a:off x="4953546" y="3768352"/>
                <a:ext cx="31405" cy="26898"/>
                <a:chOff x="4953546" y="3768352"/>
                <a:chExt cx="31405" cy="26898"/>
              </a:xfrm>
            </p:grpSpPr>
            <p:sp>
              <p:nvSpPr>
                <p:cNvPr id="3999" name="Google Shape;3999;p75"/>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5"/>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1" name="Google Shape;4001;p75"/>
              <p:cNvGrpSpPr/>
              <p:nvPr/>
            </p:nvGrpSpPr>
            <p:grpSpPr>
              <a:xfrm>
                <a:off x="4964770" y="3814016"/>
                <a:ext cx="31499" cy="26993"/>
                <a:chOff x="4964770" y="3814016"/>
                <a:chExt cx="31499" cy="26993"/>
              </a:xfrm>
            </p:grpSpPr>
            <p:sp>
              <p:nvSpPr>
                <p:cNvPr id="4002" name="Google Shape;4002;p75"/>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5"/>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4" name="Google Shape;4004;p75"/>
              <p:cNvGrpSpPr/>
              <p:nvPr/>
            </p:nvGrpSpPr>
            <p:grpSpPr>
              <a:xfrm>
                <a:off x="4923290" y="3800504"/>
                <a:ext cx="31468" cy="26898"/>
                <a:chOff x="4923290" y="3800504"/>
                <a:chExt cx="31468" cy="26898"/>
              </a:xfrm>
            </p:grpSpPr>
            <p:sp>
              <p:nvSpPr>
                <p:cNvPr id="4005" name="Google Shape;4005;p75"/>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5"/>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7" name="Google Shape;4007;p75"/>
              <p:cNvGrpSpPr/>
              <p:nvPr/>
            </p:nvGrpSpPr>
            <p:grpSpPr>
              <a:xfrm>
                <a:off x="5108534" y="3650943"/>
                <a:ext cx="31405" cy="26993"/>
                <a:chOff x="5108534" y="3650943"/>
                <a:chExt cx="31405" cy="26993"/>
              </a:xfrm>
            </p:grpSpPr>
            <p:sp>
              <p:nvSpPr>
                <p:cNvPr id="4008" name="Google Shape;4008;p75"/>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5"/>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0" name="Google Shape;4010;p75"/>
              <p:cNvGrpSpPr/>
              <p:nvPr/>
            </p:nvGrpSpPr>
            <p:grpSpPr>
              <a:xfrm>
                <a:off x="5119380" y="3760739"/>
                <a:ext cx="31499" cy="26993"/>
                <a:chOff x="5119380" y="3760739"/>
                <a:chExt cx="31499" cy="26993"/>
              </a:xfrm>
            </p:grpSpPr>
            <p:sp>
              <p:nvSpPr>
                <p:cNvPr id="4011" name="Google Shape;4011;p75"/>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5"/>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3" name="Google Shape;4013;p75"/>
              <p:cNvGrpSpPr/>
              <p:nvPr/>
            </p:nvGrpSpPr>
            <p:grpSpPr>
              <a:xfrm>
                <a:off x="5119380" y="3788235"/>
                <a:ext cx="31499" cy="26993"/>
                <a:chOff x="5119380" y="3788235"/>
                <a:chExt cx="31499" cy="26993"/>
              </a:xfrm>
            </p:grpSpPr>
            <p:sp>
              <p:nvSpPr>
                <p:cNvPr id="4014" name="Google Shape;4014;p75"/>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5"/>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6" name="Google Shape;4016;p75"/>
              <p:cNvGrpSpPr/>
              <p:nvPr/>
            </p:nvGrpSpPr>
            <p:grpSpPr>
              <a:xfrm>
                <a:off x="5158005" y="3875284"/>
                <a:ext cx="31405" cy="27001"/>
                <a:chOff x="5158005" y="3875284"/>
                <a:chExt cx="31405" cy="27001"/>
              </a:xfrm>
            </p:grpSpPr>
            <p:sp>
              <p:nvSpPr>
                <p:cNvPr id="4017" name="Google Shape;4017;p75"/>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5"/>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9" name="Google Shape;4019;p75"/>
              <p:cNvGrpSpPr/>
              <p:nvPr/>
            </p:nvGrpSpPr>
            <p:grpSpPr>
              <a:xfrm>
                <a:off x="5233163" y="3764545"/>
                <a:ext cx="31499" cy="26898"/>
                <a:chOff x="5233163" y="3764545"/>
                <a:chExt cx="31499" cy="26898"/>
              </a:xfrm>
            </p:grpSpPr>
            <p:sp>
              <p:nvSpPr>
                <p:cNvPr id="4020" name="Google Shape;4020;p75"/>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5"/>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2" name="Google Shape;4022;p75"/>
              <p:cNvGrpSpPr/>
              <p:nvPr/>
            </p:nvGrpSpPr>
            <p:grpSpPr>
              <a:xfrm>
                <a:off x="5276168" y="3805545"/>
                <a:ext cx="31499" cy="26906"/>
                <a:chOff x="5276168" y="3805545"/>
                <a:chExt cx="31499" cy="26906"/>
              </a:xfrm>
            </p:grpSpPr>
            <p:sp>
              <p:nvSpPr>
                <p:cNvPr id="4023" name="Google Shape;4023;p75"/>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5"/>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5" name="Google Shape;4025;p75"/>
              <p:cNvGrpSpPr/>
              <p:nvPr/>
            </p:nvGrpSpPr>
            <p:grpSpPr>
              <a:xfrm>
                <a:off x="5294053" y="3851933"/>
                <a:ext cx="31405" cy="26945"/>
                <a:chOff x="5294053" y="3851933"/>
                <a:chExt cx="31405" cy="26945"/>
              </a:xfrm>
            </p:grpSpPr>
            <p:sp>
              <p:nvSpPr>
                <p:cNvPr id="4026" name="Google Shape;4026;p75"/>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5"/>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8" name="Google Shape;4028;p75"/>
              <p:cNvGrpSpPr/>
              <p:nvPr/>
            </p:nvGrpSpPr>
            <p:grpSpPr>
              <a:xfrm>
                <a:off x="5341723" y="3851902"/>
                <a:ext cx="31405" cy="26977"/>
                <a:chOff x="5341723" y="3851902"/>
                <a:chExt cx="31405" cy="26977"/>
              </a:xfrm>
            </p:grpSpPr>
            <p:sp>
              <p:nvSpPr>
                <p:cNvPr id="4029" name="Google Shape;4029;p75"/>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5"/>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1" name="Google Shape;4031;p75"/>
              <p:cNvGrpSpPr/>
              <p:nvPr/>
            </p:nvGrpSpPr>
            <p:grpSpPr>
              <a:xfrm>
                <a:off x="5054871" y="3507855"/>
                <a:ext cx="31405" cy="26993"/>
                <a:chOff x="5054871" y="3507855"/>
                <a:chExt cx="31405" cy="26993"/>
              </a:xfrm>
            </p:grpSpPr>
            <p:sp>
              <p:nvSpPr>
                <p:cNvPr id="4032" name="Google Shape;4032;p75"/>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5"/>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4" name="Google Shape;4034;p75"/>
              <p:cNvGrpSpPr/>
              <p:nvPr/>
            </p:nvGrpSpPr>
            <p:grpSpPr>
              <a:xfrm>
                <a:off x="4876579" y="3675325"/>
                <a:ext cx="31405" cy="26969"/>
                <a:chOff x="4876579" y="3675325"/>
                <a:chExt cx="31405" cy="26969"/>
              </a:xfrm>
            </p:grpSpPr>
            <p:sp>
              <p:nvSpPr>
                <p:cNvPr id="4035" name="Google Shape;4035;p75"/>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5"/>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7" name="Google Shape;4037;p75"/>
              <p:cNvGrpSpPr/>
              <p:nvPr/>
            </p:nvGrpSpPr>
            <p:grpSpPr>
              <a:xfrm>
                <a:off x="4842233" y="3688333"/>
                <a:ext cx="31405" cy="26993"/>
                <a:chOff x="4842233" y="3688333"/>
                <a:chExt cx="31405" cy="26993"/>
              </a:xfrm>
            </p:grpSpPr>
            <p:sp>
              <p:nvSpPr>
                <p:cNvPr id="4038" name="Google Shape;4038;p75"/>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5"/>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0" name="Google Shape;4040;p75"/>
              <p:cNvGrpSpPr/>
              <p:nvPr/>
            </p:nvGrpSpPr>
            <p:grpSpPr>
              <a:xfrm>
                <a:off x="5187876" y="3608032"/>
                <a:ext cx="31405" cy="27001"/>
                <a:chOff x="5187876" y="3608032"/>
                <a:chExt cx="31405" cy="27001"/>
              </a:xfrm>
            </p:grpSpPr>
            <p:sp>
              <p:nvSpPr>
                <p:cNvPr id="4041" name="Google Shape;4041;p75"/>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5"/>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3" name="Google Shape;4043;p75"/>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5"/>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5" name="Google Shape;4045;p75"/>
              <p:cNvGrpSpPr/>
              <p:nvPr/>
            </p:nvGrpSpPr>
            <p:grpSpPr>
              <a:xfrm>
                <a:off x="5269224" y="3304167"/>
                <a:ext cx="40253" cy="34402"/>
                <a:chOff x="5269224" y="3304167"/>
                <a:chExt cx="40253" cy="34402"/>
              </a:xfrm>
            </p:grpSpPr>
            <p:sp>
              <p:nvSpPr>
                <p:cNvPr id="4046" name="Google Shape;4046;p75"/>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5"/>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8" name="Google Shape;4048;p75"/>
              <p:cNvGrpSpPr/>
              <p:nvPr/>
            </p:nvGrpSpPr>
            <p:grpSpPr>
              <a:xfrm>
                <a:off x="5327354" y="3476615"/>
                <a:ext cx="49864" cy="42723"/>
                <a:chOff x="5327354" y="3476615"/>
                <a:chExt cx="49864" cy="42723"/>
              </a:xfrm>
            </p:grpSpPr>
            <p:sp>
              <p:nvSpPr>
                <p:cNvPr id="4049" name="Google Shape;4049;p75"/>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5"/>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1" name="Google Shape;4051;p75"/>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5"/>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3" name="Google Shape;4053;p75"/>
              <p:cNvGrpSpPr/>
              <p:nvPr/>
            </p:nvGrpSpPr>
            <p:grpSpPr>
              <a:xfrm>
                <a:off x="5341723" y="3775957"/>
                <a:ext cx="31405" cy="26898"/>
                <a:chOff x="5341723" y="3775957"/>
                <a:chExt cx="31405" cy="26898"/>
              </a:xfrm>
            </p:grpSpPr>
            <p:sp>
              <p:nvSpPr>
                <p:cNvPr id="4054" name="Google Shape;4054;p75"/>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75"/>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75"/>
              <p:cNvGrpSpPr/>
              <p:nvPr/>
            </p:nvGrpSpPr>
            <p:grpSpPr>
              <a:xfrm>
                <a:off x="5439053" y="3699274"/>
                <a:ext cx="31405" cy="26898"/>
                <a:chOff x="5439053" y="3699274"/>
                <a:chExt cx="31405" cy="26898"/>
              </a:xfrm>
            </p:grpSpPr>
            <p:sp>
              <p:nvSpPr>
                <p:cNvPr id="4057" name="Google Shape;4057;p75"/>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5"/>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9" name="Google Shape;4059;p75"/>
              <p:cNvGrpSpPr/>
              <p:nvPr/>
            </p:nvGrpSpPr>
            <p:grpSpPr>
              <a:xfrm>
                <a:off x="5412414" y="3622307"/>
                <a:ext cx="31499" cy="26993"/>
                <a:chOff x="5412414" y="3622307"/>
                <a:chExt cx="31499" cy="26993"/>
              </a:xfrm>
            </p:grpSpPr>
            <p:sp>
              <p:nvSpPr>
                <p:cNvPr id="4060" name="Google Shape;4060;p75"/>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5"/>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75"/>
              <p:cNvGrpSpPr/>
              <p:nvPr/>
            </p:nvGrpSpPr>
            <p:grpSpPr>
              <a:xfrm>
                <a:off x="5476254" y="3473949"/>
                <a:ext cx="26835" cy="26930"/>
                <a:chOff x="5476254" y="3473949"/>
                <a:chExt cx="26835" cy="26930"/>
              </a:xfrm>
            </p:grpSpPr>
            <p:sp>
              <p:nvSpPr>
                <p:cNvPr id="4063" name="Google Shape;4063;p75"/>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5"/>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75"/>
              <p:cNvGrpSpPr/>
              <p:nvPr/>
            </p:nvGrpSpPr>
            <p:grpSpPr>
              <a:xfrm>
                <a:off x="5564547" y="3481594"/>
                <a:ext cx="31397" cy="26898"/>
                <a:chOff x="5564547" y="3481594"/>
                <a:chExt cx="31397" cy="26898"/>
              </a:xfrm>
            </p:grpSpPr>
            <p:sp>
              <p:nvSpPr>
                <p:cNvPr id="4066" name="Google Shape;4066;p75"/>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5"/>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75"/>
              <p:cNvGrpSpPr/>
              <p:nvPr/>
            </p:nvGrpSpPr>
            <p:grpSpPr>
              <a:xfrm>
                <a:off x="5534101" y="3470174"/>
                <a:ext cx="31397" cy="26906"/>
                <a:chOff x="5534101" y="3470174"/>
                <a:chExt cx="31397" cy="26906"/>
              </a:xfrm>
            </p:grpSpPr>
            <p:sp>
              <p:nvSpPr>
                <p:cNvPr id="4069" name="Google Shape;4069;p75"/>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5"/>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1" name="Google Shape;4071;p75"/>
              <p:cNvGrpSpPr/>
              <p:nvPr/>
            </p:nvGrpSpPr>
            <p:grpSpPr>
              <a:xfrm>
                <a:off x="5610879" y="3314486"/>
                <a:ext cx="31499" cy="26938"/>
                <a:chOff x="5610879" y="3314486"/>
                <a:chExt cx="31499" cy="26938"/>
              </a:xfrm>
            </p:grpSpPr>
            <p:sp>
              <p:nvSpPr>
                <p:cNvPr id="4072" name="Google Shape;4072;p75"/>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5"/>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4" name="Google Shape;4074;p75"/>
              <p:cNvGrpSpPr/>
              <p:nvPr/>
            </p:nvGrpSpPr>
            <p:grpSpPr>
              <a:xfrm>
                <a:off x="4834525" y="3501382"/>
                <a:ext cx="31499" cy="26898"/>
                <a:chOff x="4834525" y="3501382"/>
                <a:chExt cx="31499" cy="26898"/>
              </a:xfrm>
            </p:grpSpPr>
            <p:sp>
              <p:nvSpPr>
                <p:cNvPr id="4075" name="Google Shape;4075;p75"/>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75"/>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7" name="Google Shape;4077;p75"/>
              <p:cNvGrpSpPr/>
              <p:nvPr/>
            </p:nvGrpSpPr>
            <p:grpSpPr>
              <a:xfrm>
                <a:off x="4898460" y="3580158"/>
                <a:ext cx="31405" cy="26898"/>
                <a:chOff x="4898460" y="3580158"/>
                <a:chExt cx="31405" cy="26898"/>
              </a:xfrm>
            </p:grpSpPr>
            <p:sp>
              <p:nvSpPr>
                <p:cNvPr id="4078" name="Google Shape;4078;p75"/>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5"/>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0" name="Google Shape;4080;p75"/>
              <p:cNvGrpSpPr/>
              <p:nvPr/>
            </p:nvGrpSpPr>
            <p:grpSpPr>
              <a:xfrm>
                <a:off x="4882667" y="3608032"/>
                <a:ext cx="31499" cy="27001"/>
                <a:chOff x="4882667" y="3608032"/>
                <a:chExt cx="31499" cy="27001"/>
              </a:xfrm>
            </p:grpSpPr>
            <p:sp>
              <p:nvSpPr>
                <p:cNvPr id="4081" name="Google Shape;4081;p75"/>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5"/>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3" name="Google Shape;4083;p75"/>
              <p:cNvGrpSpPr/>
              <p:nvPr/>
            </p:nvGrpSpPr>
            <p:grpSpPr>
              <a:xfrm>
                <a:off x="4843373" y="3631407"/>
                <a:ext cx="16273" cy="16186"/>
                <a:chOff x="4843373" y="3631407"/>
                <a:chExt cx="16273" cy="16186"/>
              </a:xfrm>
            </p:grpSpPr>
            <p:sp>
              <p:nvSpPr>
                <p:cNvPr id="4084" name="Google Shape;4084;p75"/>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5"/>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75"/>
              <p:cNvGrpSpPr/>
              <p:nvPr/>
            </p:nvGrpSpPr>
            <p:grpSpPr>
              <a:xfrm>
                <a:off x="4727773" y="3591578"/>
                <a:ext cx="31499" cy="26898"/>
                <a:chOff x="4727773" y="3591578"/>
                <a:chExt cx="31499" cy="26898"/>
              </a:xfrm>
            </p:grpSpPr>
            <p:sp>
              <p:nvSpPr>
                <p:cNvPr id="4087" name="Google Shape;4087;p75"/>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75"/>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9" name="Google Shape;4089;p75"/>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5"/>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1" name="Google Shape;4091;p75"/>
              <p:cNvGrpSpPr/>
              <p:nvPr/>
            </p:nvGrpSpPr>
            <p:grpSpPr>
              <a:xfrm>
                <a:off x="4609421" y="3577398"/>
                <a:ext cx="31499" cy="27001"/>
                <a:chOff x="4609421" y="3577398"/>
                <a:chExt cx="31499" cy="27001"/>
              </a:xfrm>
            </p:grpSpPr>
            <p:sp>
              <p:nvSpPr>
                <p:cNvPr id="4092" name="Google Shape;4092;p75"/>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75"/>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4" name="Google Shape;4094;p75"/>
              <p:cNvGrpSpPr/>
              <p:nvPr/>
            </p:nvGrpSpPr>
            <p:grpSpPr>
              <a:xfrm>
                <a:off x="4649289" y="3577398"/>
                <a:ext cx="31499" cy="27001"/>
                <a:chOff x="4649289" y="3577398"/>
                <a:chExt cx="31499" cy="27001"/>
              </a:xfrm>
            </p:grpSpPr>
            <p:sp>
              <p:nvSpPr>
                <p:cNvPr id="4095" name="Google Shape;4095;p75"/>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5"/>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7" name="Google Shape;4097;p75"/>
              <p:cNvGrpSpPr/>
              <p:nvPr/>
            </p:nvGrpSpPr>
            <p:grpSpPr>
              <a:xfrm>
                <a:off x="4605614" y="3639523"/>
                <a:ext cx="31499" cy="26906"/>
                <a:chOff x="4605614" y="3639523"/>
                <a:chExt cx="31499" cy="26906"/>
              </a:xfrm>
            </p:grpSpPr>
            <p:sp>
              <p:nvSpPr>
                <p:cNvPr id="4098" name="Google Shape;4098;p75"/>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5"/>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0" name="Google Shape;4100;p75"/>
              <p:cNvGrpSpPr/>
              <p:nvPr/>
            </p:nvGrpSpPr>
            <p:grpSpPr>
              <a:xfrm>
                <a:off x="4785149" y="3618846"/>
                <a:ext cx="26930" cy="26843"/>
                <a:chOff x="4785149" y="3618846"/>
                <a:chExt cx="26930" cy="26843"/>
              </a:xfrm>
            </p:grpSpPr>
            <p:sp>
              <p:nvSpPr>
                <p:cNvPr id="4101" name="Google Shape;4101;p75"/>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5"/>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3" name="Google Shape;4103;p75"/>
              <p:cNvGrpSpPr/>
              <p:nvPr/>
            </p:nvGrpSpPr>
            <p:grpSpPr>
              <a:xfrm>
                <a:off x="4810167" y="3601567"/>
                <a:ext cx="31405" cy="26898"/>
                <a:chOff x="4810167" y="3601567"/>
                <a:chExt cx="31405" cy="26898"/>
              </a:xfrm>
            </p:grpSpPr>
            <p:sp>
              <p:nvSpPr>
                <p:cNvPr id="4104" name="Google Shape;4104;p75"/>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5"/>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6" name="Google Shape;4106;p75"/>
              <p:cNvGrpSpPr/>
              <p:nvPr/>
            </p:nvGrpSpPr>
            <p:grpSpPr>
              <a:xfrm>
                <a:off x="4831002" y="3373230"/>
                <a:ext cx="31405" cy="26898"/>
                <a:chOff x="4831002" y="3373230"/>
                <a:chExt cx="31405" cy="26898"/>
              </a:xfrm>
            </p:grpSpPr>
            <p:sp>
              <p:nvSpPr>
                <p:cNvPr id="4107" name="Google Shape;4107;p75"/>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5"/>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9" name="Google Shape;4109;p75"/>
              <p:cNvGrpSpPr/>
              <p:nvPr/>
            </p:nvGrpSpPr>
            <p:grpSpPr>
              <a:xfrm>
                <a:off x="4719311" y="3355054"/>
                <a:ext cx="31499" cy="27001"/>
                <a:chOff x="4719311" y="3355054"/>
                <a:chExt cx="31499" cy="27001"/>
              </a:xfrm>
            </p:grpSpPr>
            <p:sp>
              <p:nvSpPr>
                <p:cNvPr id="4110" name="Google Shape;4110;p75"/>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5"/>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2" name="Google Shape;4112;p75"/>
              <p:cNvGrpSpPr/>
              <p:nvPr/>
            </p:nvGrpSpPr>
            <p:grpSpPr>
              <a:xfrm>
                <a:off x="4798755" y="3450260"/>
                <a:ext cx="26930" cy="26930"/>
                <a:chOff x="4798755" y="3450260"/>
                <a:chExt cx="26930" cy="26930"/>
              </a:xfrm>
            </p:grpSpPr>
            <p:sp>
              <p:nvSpPr>
                <p:cNvPr id="4113" name="Google Shape;4113;p75"/>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5"/>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5" name="Google Shape;4115;p75"/>
              <p:cNvGrpSpPr/>
              <p:nvPr/>
            </p:nvGrpSpPr>
            <p:grpSpPr>
              <a:xfrm>
                <a:off x="4645576" y="3467555"/>
                <a:ext cx="31405" cy="26953"/>
                <a:chOff x="4645576" y="3467555"/>
                <a:chExt cx="31405" cy="26953"/>
              </a:xfrm>
            </p:grpSpPr>
            <p:sp>
              <p:nvSpPr>
                <p:cNvPr id="4116" name="Google Shape;4116;p75"/>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5"/>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8" name="Google Shape;4118;p75"/>
              <p:cNvGrpSpPr/>
              <p:nvPr/>
            </p:nvGrpSpPr>
            <p:grpSpPr>
              <a:xfrm>
                <a:off x="4687631" y="3583965"/>
                <a:ext cx="31499" cy="26898"/>
                <a:chOff x="4687631" y="3583965"/>
                <a:chExt cx="31499" cy="26898"/>
              </a:xfrm>
            </p:grpSpPr>
            <p:sp>
              <p:nvSpPr>
                <p:cNvPr id="4119" name="Google Shape;4119;p75"/>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5"/>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1" name="Google Shape;4121;p75"/>
              <p:cNvGrpSpPr/>
              <p:nvPr/>
            </p:nvGrpSpPr>
            <p:grpSpPr>
              <a:xfrm>
                <a:off x="4719311" y="3471314"/>
                <a:ext cx="31499" cy="27001"/>
                <a:chOff x="4719311" y="3471314"/>
                <a:chExt cx="31499" cy="27001"/>
              </a:xfrm>
            </p:grpSpPr>
            <p:sp>
              <p:nvSpPr>
                <p:cNvPr id="4122" name="Google Shape;4122;p75"/>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5"/>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4" name="Google Shape;4124;p75"/>
              <p:cNvGrpSpPr/>
              <p:nvPr/>
            </p:nvGrpSpPr>
            <p:grpSpPr>
              <a:xfrm>
                <a:off x="4719311" y="3434404"/>
                <a:ext cx="31499" cy="26898"/>
                <a:chOff x="4719311" y="3434404"/>
                <a:chExt cx="31499" cy="26898"/>
              </a:xfrm>
            </p:grpSpPr>
            <p:sp>
              <p:nvSpPr>
                <p:cNvPr id="4125" name="Google Shape;4125;p75"/>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75"/>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7" name="Google Shape;4127;p75"/>
              <p:cNvGrpSpPr/>
              <p:nvPr/>
            </p:nvGrpSpPr>
            <p:grpSpPr>
              <a:xfrm>
                <a:off x="4768876" y="3401772"/>
                <a:ext cx="31499" cy="26898"/>
                <a:chOff x="4768876" y="3401772"/>
                <a:chExt cx="31499" cy="26898"/>
              </a:xfrm>
            </p:grpSpPr>
            <p:sp>
              <p:nvSpPr>
                <p:cNvPr id="4128" name="Google Shape;4128;p75"/>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75"/>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0" name="Google Shape;4130;p75"/>
              <p:cNvGrpSpPr/>
              <p:nvPr/>
            </p:nvGrpSpPr>
            <p:grpSpPr>
              <a:xfrm>
                <a:off x="4762214" y="3471377"/>
                <a:ext cx="26938" cy="26938"/>
                <a:chOff x="4762214" y="3471377"/>
                <a:chExt cx="26938" cy="26938"/>
              </a:xfrm>
            </p:grpSpPr>
            <p:sp>
              <p:nvSpPr>
                <p:cNvPr id="4131" name="Google Shape;4131;p75"/>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75"/>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75"/>
              <p:cNvGrpSpPr/>
              <p:nvPr/>
            </p:nvGrpSpPr>
            <p:grpSpPr>
              <a:xfrm>
                <a:off x="4790473" y="3344782"/>
                <a:ext cx="31405" cy="26898"/>
                <a:chOff x="4790473" y="3344782"/>
                <a:chExt cx="31405" cy="26898"/>
              </a:xfrm>
            </p:grpSpPr>
            <p:sp>
              <p:nvSpPr>
                <p:cNvPr id="4134" name="Google Shape;4134;p75"/>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5"/>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6" name="Google Shape;4136;p75"/>
              <p:cNvGrpSpPr/>
              <p:nvPr/>
            </p:nvGrpSpPr>
            <p:grpSpPr>
              <a:xfrm>
                <a:off x="4823774" y="3950733"/>
                <a:ext cx="37398" cy="32034"/>
                <a:chOff x="4823774" y="3950733"/>
                <a:chExt cx="37398" cy="32034"/>
              </a:xfrm>
            </p:grpSpPr>
            <p:sp>
              <p:nvSpPr>
                <p:cNvPr id="4137" name="Google Shape;4137;p75"/>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75"/>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9" name="Google Shape;4139;p75"/>
              <p:cNvGrpSpPr/>
              <p:nvPr/>
            </p:nvGrpSpPr>
            <p:grpSpPr>
              <a:xfrm>
                <a:off x="4823396" y="4110566"/>
                <a:ext cx="31405" cy="26906"/>
                <a:chOff x="4823396" y="4110566"/>
                <a:chExt cx="31405" cy="26906"/>
              </a:xfrm>
            </p:grpSpPr>
            <p:sp>
              <p:nvSpPr>
                <p:cNvPr id="4140" name="Google Shape;4140;p75"/>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5"/>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2" name="Google Shape;4142;p75"/>
              <p:cNvGrpSpPr/>
              <p:nvPr/>
            </p:nvGrpSpPr>
            <p:grpSpPr>
              <a:xfrm>
                <a:off x="4838332" y="3821150"/>
                <a:ext cx="31499" cy="26898"/>
                <a:chOff x="4838332" y="3821150"/>
                <a:chExt cx="31499" cy="26898"/>
              </a:xfrm>
            </p:grpSpPr>
            <p:sp>
              <p:nvSpPr>
                <p:cNvPr id="4143" name="Google Shape;4143;p75"/>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75"/>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5" name="Google Shape;4145;p75"/>
              <p:cNvGrpSpPr/>
              <p:nvPr/>
            </p:nvGrpSpPr>
            <p:grpSpPr>
              <a:xfrm>
                <a:off x="4661275" y="3815007"/>
                <a:ext cx="36824" cy="31523"/>
                <a:chOff x="4661275" y="3815007"/>
                <a:chExt cx="36824" cy="31523"/>
              </a:xfrm>
            </p:grpSpPr>
            <p:sp>
              <p:nvSpPr>
                <p:cNvPr id="4146" name="Google Shape;4146;p75"/>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75"/>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8" name="Google Shape;4148;p75"/>
              <p:cNvGrpSpPr/>
              <p:nvPr/>
            </p:nvGrpSpPr>
            <p:grpSpPr>
              <a:xfrm>
                <a:off x="4558998" y="3851037"/>
                <a:ext cx="33591" cy="28699"/>
                <a:chOff x="4558998" y="3851037"/>
                <a:chExt cx="33591" cy="28699"/>
              </a:xfrm>
            </p:grpSpPr>
            <p:sp>
              <p:nvSpPr>
                <p:cNvPr id="4149" name="Google Shape;4149;p75"/>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75"/>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1" name="Google Shape;4151;p75"/>
              <p:cNvGrpSpPr/>
              <p:nvPr/>
            </p:nvGrpSpPr>
            <p:grpSpPr>
              <a:xfrm>
                <a:off x="4696762" y="3638587"/>
                <a:ext cx="33591" cy="28794"/>
                <a:chOff x="4696762" y="3638587"/>
                <a:chExt cx="33591" cy="28794"/>
              </a:xfrm>
            </p:grpSpPr>
            <p:sp>
              <p:nvSpPr>
                <p:cNvPr id="4152" name="Google Shape;4152;p75"/>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75"/>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4" name="Google Shape;4154;p75"/>
              <p:cNvGrpSpPr/>
              <p:nvPr/>
            </p:nvGrpSpPr>
            <p:grpSpPr>
              <a:xfrm>
                <a:off x="4929479" y="3939140"/>
                <a:ext cx="33497" cy="28692"/>
                <a:chOff x="4929479" y="3939140"/>
                <a:chExt cx="33497" cy="28692"/>
              </a:xfrm>
            </p:grpSpPr>
            <p:sp>
              <p:nvSpPr>
                <p:cNvPr id="4155" name="Google Shape;4155;p75"/>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75"/>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7" name="Google Shape;4157;p75"/>
              <p:cNvGrpSpPr/>
              <p:nvPr/>
            </p:nvGrpSpPr>
            <p:grpSpPr>
              <a:xfrm>
                <a:off x="4907119" y="3986039"/>
                <a:ext cx="33497" cy="28699"/>
                <a:chOff x="4907119" y="3986039"/>
                <a:chExt cx="33497" cy="28699"/>
              </a:xfrm>
            </p:grpSpPr>
            <p:sp>
              <p:nvSpPr>
                <p:cNvPr id="4158" name="Google Shape;4158;p75"/>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75"/>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0" name="Google Shape;4160;p75"/>
              <p:cNvGrpSpPr/>
              <p:nvPr/>
            </p:nvGrpSpPr>
            <p:grpSpPr>
              <a:xfrm>
                <a:off x="4911783" y="4048102"/>
                <a:ext cx="33591" cy="28762"/>
                <a:chOff x="4911783" y="4048102"/>
                <a:chExt cx="33591" cy="28762"/>
              </a:xfrm>
            </p:grpSpPr>
            <p:sp>
              <p:nvSpPr>
                <p:cNvPr id="4161" name="Google Shape;4161;p75"/>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75"/>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3" name="Google Shape;4163;p75"/>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5"/>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5" name="Google Shape;4165;p75"/>
              <p:cNvGrpSpPr/>
              <p:nvPr/>
            </p:nvGrpSpPr>
            <p:grpSpPr>
              <a:xfrm>
                <a:off x="4762623" y="3837847"/>
                <a:ext cx="42416" cy="36273"/>
                <a:chOff x="4762623" y="3837847"/>
                <a:chExt cx="42416" cy="36273"/>
              </a:xfrm>
            </p:grpSpPr>
            <p:sp>
              <p:nvSpPr>
                <p:cNvPr id="4166" name="Google Shape;4166;p75"/>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5"/>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75"/>
              <p:cNvGrpSpPr/>
              <p:nvPr/>
            </p:nvGrpSpPr>
            <p:grpSpPr>
              <a:xfrm>
                <a:off x="4746044" y="4104966"/>
                <a:ext cx="33497" cy="28699"/>
                <a:chOff x="4746044" y="4104966"/>
                <a:chExt cx="33497" cy="28699"/>
              </a:xfrm>
            </p:grpSpPr>
            <p:sp>
              <p:nvSpPr>
                <p:cNvPr id="4169" name="Google Shape;4169;p75"/>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75"/>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1" name="Google Shape;4171;p75"/>
              <p:cNvGrpSpPr/>
              <p:nvPr/>
            </p:nvGrpSpPr>
            <p:grpSpPr>
              <a:xfrm>
                <a:off x="4859646" y="4162554"/>
                <a:ext cx="33591" cy="28762"/>
                <a:chOff x="4859646" y="4162554"/>
                <a:chExt cx="33591" cy="28762"/>
              </a:xfrm>
            </p:grpSpPr>
            <p:sp>
              <p:nvSpPr>
                <p:cNvPr id="4172" name="Google Shape;4172;p75"/>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5"/>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74" name="Google Shape;4174;p75"/>
            <p:cNvGrpSpPr/>
            <p:nvPr/>
          </p:nvGrpSpPr>
          <p:grpSpPr>
            <a:xfrm>
              <a:off x="3597785" y="3274438"/>
              <a:ext cx="855610" cy="1122100"/>
              <a:chOff x="3597785" y="3274438"/>
              <a:chExt cx="855610" cy="1122100"/>
            </a:xfrm>
          </p:grpSpPr>
          <p:grpSp>
            <p:nvGrpSpPr>
              <p:cNvPr id="4175" name="Google Shape;4175;p75"/>
              <p:cNvGrpSpPr/>
              <p:nvPr/>
            </p:nvGrpSpPr>
            <p:grpSpPr>
              <a:xfrm>
                <a:off x="3617857" y="3284717"/>
                <a:ext cx="826785" cy="1099165"/>
                <a:chOff x="3617857" y="3284717"/>
                <a:chExt cx="826785" cy="1099165"/>
              </a:xfrm>
            </p:grpSpPr>
            <p:sp>
              <p:nvSpPr>
                <p:cNvPr id="4176" name="Google Shape;4176;p75"/>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75"/>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75"/>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75"/>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5"/>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5"/>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5"/>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5"/>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75"/>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75"/>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5"/>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75"/>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75"/>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5"/>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75"/>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5"/>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75"/>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5"/>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75"/>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75"/>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75"/>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75"/>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75"/>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5"/>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5"/>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5"/>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5"/>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5"/>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75"/>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75"/>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5"/>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5"/>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5"/>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5"/>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5"/>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5"/>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75"/>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5"/>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75"/>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75"/>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75"/>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5"/>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75"/>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75"/>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5"/>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5"/>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5"/>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5"/>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5"/>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5"/>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5"/>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5"/>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5"/>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5"/>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5"/>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5"/>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2" name="Google Shape;4232;p75"/>
              <p:cNvGrpSpPr/>
              <p:nvPr/>
            </p:nvGrpSpPr>
            <p:grpSpPr>
              <a:xfrm>
                <a:off x="4180904" y="4251758"/>
                <a:ext cx="37783" cy="32420"/>
                <a:chOff x="4180904" y="4251758"/>
                <a:chExt cx="37783" cy="32420"/>
              </a:xfrm>
            </p:grpSpPr>
            <p:sp>
              <p:nvSpPr>
                <p:cNvPr id="4233" name="Google Shape;4233;p75"/>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5"/>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5" name="Google Shape;4235;p75"/>
              <p:cNvGrpSpPr/>
              <p:nvPr/>
            </p:nvGrpSpPr>
            <p:grpSpPr>
              <a:xfrm>
                <a:off x="4201644" y="4081324"/>
                <a:ext cx="37783" cy="32364"/>
                <a:chOff x="4201644" y="4081324"/>
                <a:chExt cx="37783" cy="32364"/>
              </a:xfrm>
            </p:grpSpPr>
            <p:sp>
              <p:nvSpPr>
                <p:cNvPr id="4236" name="Google Shape;4236;p75"/>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75"/>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8" name="Google Shape;4238;p75"/>
              <p:cNvGrpSpPr/>
              <p:nvPr/>
            </p:nvGrpSpPr>
            <p:grpSpPr>
              <a:xfrm>
                <a:off x="4284416" y="3887428"/>
                <a:ext cx="37783" cy="32451"/>
                <a:chOff x="4284416" y="3887428"/>
                <a:chExt cx="37783" cy="32451"/>
              </a:xfrm>
            </p:grpSpPr>
            <p:sp>
              <p:nvSpPr>
                <p:cNvPr id="4239" name="Google Shape;4239;p75"/>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75"/>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1" name="Google Shape;4241;p75"/>
              <p:cNvGrpSpPr/>
              <p:nvPr/>
            </p:nvGrpSpPr>
            <p:grpSpPr>
              <a:xfrm>
                <a:off x="4223721" y="3860404"/>
                <a:ext cx="37870" cy="32364"/>
                <a:chOff x="4223721" y="3860404"/>
                <a:chExt cx="37870" cy="32364"/>
              </a:xfrm>
            </p:grpSpPr>
            <p:sp>
              <p:nvSpPr>
                <p:cNvPr id="4242" name="Google Shape;4242;p75"/>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5"/>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4" name="Google Shape;4244;p75"/>
              <p:cNvGrpSpPr/>
              <p:nvPr/>
            </p:nvGrpSpPr>
            <p:grpSpPr>
              <a:xfrm>
                <a:off x="4104889" y="3699242"/>
                <a:ext cx="37776" cy="32357"/>
                <a:chOff x="4104889" y="3699242"/>
                <a:chExt cx="37776" cy="32357"/>
              </a:xfrm>
            </p:grpSpPr>
            <p:sp>
              <p:nvSpPr>
                <p:cNvPr id="4245" name="Google Shape;4245;p75"/>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5"/>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7" name="Google Shape;4247;p75"/>
              <p:cNvGrpSpPr/>
              <p:nvPr/>
            </p:nvGrpSpPr>
            <p:grpSpPr>
              <a:xfrm>
                <a:off x="4143608" y="3475121"/>
                <a:ext cx="37878" cy="32420"/>
                <a:chOff x="4143608" y="3475121"/>
                <a:chExt cx="37878" cy="32420"/>
              </a:xfrm>
            </p:grpSpPr>
            <p:sp>
              <p:nvSpPr>
                <p:cNvPr id="4248" name="Google Shape;4248;p75"/>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5"/>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0" name="Google Shape;4250;p75"/>
              <p:cNvGrpSpPr/>
              <p:nvPr/>
            </p:nvGrpSpPr>
            <p:grpSpPr>
              <a:xfrm>
                <a:off x="4217248" y="3570893"/>
                <a:ext cx="37776" cy="32364"/>
                <a:chOff x="4217248" y="3570893"/>
                <a:chExt cx="37776" cy="32364"/>
              </a:xfrm>
            </p:grpSpPr>
            <p:sp>
              <p:nvSpPr>
                <p:cNvPr id="4251" name="Google Shape;4251;p75"/>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5"/>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75"/>
              <p:cNvGrpSpPr/>
              <p:nvPr/>
            </p:nvGrpSpPr>
            <p:grpSpPr>
              <a:xfrm>
                <a:off x="4255307" y="3431612"/>
                <a:ext cx="37776" cy="32451"/>
                <a:chOff x="4255307" y="3431612"/>
                <a:chExt cx="37776" cy="32451"/>
              </a:xfrm>
            </p:grpSpPr>
            <p:sp>
              <p:nvSpPr>
                <p:cNvPr id="4254" name="Google Shape;4254;p75"/>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75"/>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75"/>
              <p:cNvGrpSpPr/>
              <p:nvPr/>
            </p:nvGrpSpPr>
            <p:grpSpPr>
              <a:xfrm>
                <a:off x="3853052" y="3577398"/>
                <a:ext cx="37776" cy="32420"/>
                <a:chOff x="3853052" y="3577398"/>
                <a:chExt cx="37776" cy="32420"/>
              </a:xfrm>
            </p:grpSpPr>
            <p:sp>
              <p:nvSpPr>
                <p:cNvPr id="4257" name="Google Shape;4257;p75"/>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5"/>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9" name="Google Shape;4259;p75"/>
              <p:cNvGrpSpPr/>
              <p:nvPr/>
            </p:nvGrpSpPr>
            <p:grpSpPr>
              <a:xfrm>
                <a:off x="4039908" y="3412107"/>
                <a:ext cx="37776" cy="32357"/>
                <a:chOff x="4039908" y="3412107"/>
                <a:chExt cx="37776" cy="32357"/>
              </a:xfrm>
            </p:grpSpPr>
            <p:sp>
              <p:nvSpPr>
                <p:cNvPr id="4260" name="Google Shape;4260;p75"/>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5"/>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2" name="Google Shape;4262;p75"/>
              <p:cNvGrpSpPr/>
              <p:nvPr/>
            </p:nvGrpSpPr>
            <p:grpSpPr>
              <a:xfrm>
                <a:off x="4017360" y="3342061"/>
                <a:ext cx="37870" cy="32380"/>
                <a:chOff x="4017360" y="3342061"/>
                <a:chExt cx="37870" cy="32380"/>
              </a:xfrm>
            </p:grpSpPr>
            <p:sp>
              <p:nvSpPr>
                <p:cNvPr id="4263" name="Google Shape;4263;p75"/>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5"/>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5" name="Google Shape;4265;p75"/>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75"/>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7" name="Google Shape;4267;p75"/>
              <p:cNvGrpSpPr/>
              <p:nvPr/>
            </p:nvGrpSpPr>
            <p:grpSpPr>
              <a:xfrm>
                <a:off x="3750870" y="3418650"/>
                <a:ext cx="37776" cy="32380"/>
                <a:chOff x="3750870" y="3418650"/>
                <a:chExt cx="37776" cy="32380"/>
              </a:xfrm>
            </p:grpSpPr>
            <p:sp>
              <p:nvSpPr>
                <p:cNvPr id="4268" name="Google Shape;4268;p75"/>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5"/>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0" name="Google Shape;4270;p75"/>
              <p:cNvGrpSpPr/>
              <p:nvPr/>
            </p:nvGrpSpPr>
            <p:grpSpPr>
              <a:xfrm>
                <a:off x="3632509" y="3274438"/>
                <a:ext cx="37783" cy="32357"/>
                <a:chOff x="3632509" y="3274438"/>
                <a:chExt cx="37783" cy="32357"/>
              </a:xfrm>
            </p:grpSpPr>
            <p:sp>
              <p:nvSpPr>
                <p:cNvPr id="4271" name="Google Shape;4271;p75"/>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5"/>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3" name="Google Shape;4273;p75"/>
              <p:cNvGrpSpPr/>
              <p:nvPr/>
            </p:nvGrpSpPr>
            <p:grpSpPr>
              <a:xfrm>
                <a:off x="3906424" y="3297561"/>
                <a:ext cx="37776" cy="32451"/>
                <a:chOff x="3906424" y="3297561"/>
                <a:chExt cx="37776" cy="32451"/>
              </a:xfrm>
            </p:grpSpPr>
            <p:sp>
              <p:nvSpPr>
                <p:cNvPr id="4274" name="Google Shape;4274;p75"/>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75"/>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6" name="Google Shape;4276;p75"/>
              <p:cNvGrpSpPr/>
              <p:nvPr/>
            </p:nvGrpSpPr>
            <p:grpSpPr>
              <a:xfrm>
                <a:off x="3866084" y="3412107"/>
                <a:ext cx="37776" cy="32357"/>
                <a:chOff x="3866084" y="3412107"/>
                <a:chExt cx="37776" cy="32357"/>
              </a:xfrm>
            </p:grpSpPr>
            <p:sp>
              <p:nvSpPr>
                <p:cNvPr id="4277" name="Google Shape;4277;p75"/>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5"/>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9" name="Google Shape;4279;p75"/>
              <p:cNvGrpSpPr/>
              <p:nvPr/>
            </p:nvGrpSpPr>
            <p:grpSpPr>
              <a:xfrm>
                <a:off x="4023919" y="3766409"/>
                <a:ext cx="37783" cy="32357"/>
                <a:chOff x="4023919" y="3766409"/>
                <a:chExt cx="37783" cy="32357"/>
              </a:xfrm>
            </p:grpSpPr>
            <p:sp>
              <p:nvSpPr>
                <p:cNvPr id="4280" name="Google Shape;4280;p75"/>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5"/>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2" name="Google Shape;4282;p75"/>
              <p:cNvGrpSpPr/>
              <p:nvPr/>
            </p:nvGrpSpPr>
            <p:grpSpPr>
              <a:xfrm>
                <a:off x="3973882" y="3779449"/>
                <a:ext cx="37776" cy="32357"/>
                <a:chOff x="3973882" y="3779449"/>
                <a:chExt cx="37776" cy="32357"/>
              </a:xfrm>
            </p:grpSpPr>
            <p:sp>
              <p:nvSpPr>
                <p:cNvPr id="4283" name="Google Shape;4283;p75"/>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75"/>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5" name="Google Shape;4285;p75"/>
              <p:cNvGrpSpPr/>
              <p:nvPr/>
            </p:nvGrpSpPr>
            <p:grpSpPr>
              <a:xfrm>
                <a:off x="4073398" y="3838028"/>
                <a:ext cx="37776" cy="32380"/>
                <a:chOff x="4073398" y="3838028"/>
                <a:chExt cx="37776" cy="32380"/>
              </a:xfrm>
            </p:grpSpPr>
            <p:sp>
              <p:nvSpPr>
                <p:cNvPr id="4286" name="Google Shape;4286;p75"/>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5"/>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8" name="Google Shape;4288;p75"/>
              <p:cNvGrpSpPr/>
              <p:nvPr/>
            </p:nvGrpSpPr>
            <p:grpSpPr>
              <a:xfrm>
                <a:off x="4342672" y="4144496"/>
                <a:ext cx="37752" cy="32364"/>
                <a:chOff x="4342672" y="4144496"/>
                <a:chExt cx="37752" cy="32364"/>
              </a:xfrm>
            </p:grpSpPr>
            <p:sp>
              <p:nvSpPr>
                <p:cNvPr id="4289" name="Google Shape;4289;p75"/>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75"/>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1" name="Google Shape;4291;p75"/>
              <p:cNvGrpSpPr/>
              <p:nvPr/>
            </p:nvGrpSpPr>
            <p:grpSpPr>
              <a:xfrm>
                <a:off x="4406386" y="4056872"/>
                <a:ext cx="37783" cy="32364"/>
                <a:chOff x="4406386" y="4056872"/>
                <a:chExt cx="37783" cy="32364"/>
              </a:xfrm>
            </p:grpSpPr>
            <p:sp>
              <p:nvSpPr>
                <p:cNvPr id="4292" name="Google Shape;4292;p75"/>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75"/>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4" name="Google Shape;4294;p75"/>
              <p:cNvGrpSpPr/>
              <p:nvPr/>
            </p:nvGrpSpPr>
            <p:grpSpPr>
              <a:xfrm>
                <a:off x="4284416" y="4245254"/>
                <a:ext cx="37783" cy="32357"/>
                <a:chOff x="4284416" y="4245254"/>
                <a:chExt cx="37783" cy="32357"/>
              </a:xfrm>
            </p:grpSpPr>
            <p:sp>
              <p:nvSpPr>
                <p:cNvPr id="4295" name="Google Shape;4295;p75"/>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75"/>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7" name="Google Shape;4297;p75"/>
              <p:cNvGrpSpPr/>
              <p:nvPr/>
            </p:nvGrpSpPr>
            <p:grpSpPr>
              <a:xfrm>
                <a:off x="4219057" y="4331258"/>
                <a:ext cx="37776" cy="32364"/>
                <a:chOff x="4219057" y="4331258"/>
                <a:chExt cx="37776" cy="32364"/>
              </a:xfrm>
            </p:grpSpPr>
            <p:sp>
              <p:nvSpPr>
                <p:cNvPr id="4298" name="Google Shape;4298;p75"/>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75"/>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0" name="Google Shape;4300;p75"/>
              <p:cNvGrpSpPr/>
              <p:nvPr/>
            </p:nvGrpSpPr>
            <p:grpSpPr>
              <a:xfrm>
                <a:off x="4204122" y="4141688"/>
                <a:ext cx="33497" cy="28699"/>
                <a:chOff x="4204122" y="4141688"/>
                <a:chExt cx="33497" cy="28699"/>
              </a:xfrm>
            </p:grpSpPr>
            <p:sp>
              <p:nvSpPr>
                <p:cNvPr id="4301" name="Google Shape;4301;p75"/>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75"/>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3" name="Google Shape;4303;p75"/>
              <p:cNvGrpSpPr/>
              <p:nvPr/>
            </p:nvGrpSpPr>
            <p:grpSpPr>
              <a:xfrm>
                <a:off x="4301546" y="4003869"/>
                <a:ext cx="38916" cy="33324"/>
                <a:chOff x="4301546" y="4003869"/>
                <a:chExt cx="38916" cy="33324"/>
              </a:xfrm>
            </p:grpSpPr>
            <p:sp>
              <p:nvSpPr>
                <p:cNvPr id="4304" name="Google Shape;4304;p75"/>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75"/>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6" name="Google Shape;4306;p75"/>
              <p:cNvGrpSpPr/>
              <p:nvPr/>
            </p:nvGrpSpPr>
            <p:grpSpPr>
              <a:xfrm>
                <a:off x="4210681" y="3924669"/>
                <a:ext cx="36549" cy="31366"/>
                <a:chOff x="4210681" y="3924669"/>
                <a:chExt cx="36549" cy="31366"/>
              </a:xfrm>
            </p:grpSpPr>
            <p:sp>
              <p:nvSpPr>
                <p:cNvPr id="4307" name="Google Shape;4307;p75"/>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75"/>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9" name="Google Shape;4309;p75"/>
              <p:cNvGrpSpPr/>
              <p:nvPr/>
            </p:nvGrpSpPr>
            <p:grpSpPr>
              <a:xfrm>
                <a:off x="3987771" y="3628874"/>
                <a:ext cx="31499" cy="26993"/>
                <a:chOff x="3987771" y="3628874"/>
                <a:chExt cx="31499" cy="26993"/>
              </a:xfrm>
            </p:grpSpPr>
            <p:sp>
              <p:nvSpPr>
                <p:cNvPr id="4310" name="Google Shape;4310;p75"/>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75"/>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2" name="Google Shape;4312;p75"/>
              <p:cNvGrpSpPr/>
              <p:nvPr/>
            </p:nvGrpSpPr>
            <p:grpSpPr>
              <a:xfrm>
                <a:off x="4087382" y="3775674"/>
                <a:ext cx="31405" cy="26898"/>
                <a:chOff x="4087382" y="3775674"/>
                <a:chExt cx="31405" cy="26898"/>
              </a:xfrm>
            </p:grpSpPr>
            <p:sp>
              <p:nvSpPr>
                <p:cNvPr id="4313" name="Google Shape;4313;p75"/>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5"/>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5" name="Google Shape;4315;p75"/>
              <p:cNvGrpSpPr/>
              <p:nvPr/>
            </p:nvGrpSpPr>
            <p:grpSpPr>
              <a:xfrm>
                <a:off x="4118873" y="3856637"/>
                <a:ext cx="31405" cy="26906"/>
                <a:chOff x="4118873" y="3856637"/>
                <a:chExt cx="31405" cy="26906"/>
              </a:xfrm>
            </p:grpSpPr>
            <p:sp>
              <p:nvSpPr>
                <p:cNvPr id="4316" name="Google Shape;4316;p75"/>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75"/>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8" name="Google Shape;4318;p75"/>
              <p:cNvGrpSpPr/>
              <p:nvPr/>
            </p:nvGrpSpPr>
            <p:grpSpPr>
              <a:xfrm>
                <a:off x="4168541" y="3639523"/>
                <a:ext cx="31499" cy="26906"/>
                <a:chOff x="4168541" y="3639523"/>
                <a:chExt cx="31499" cy="26906"/>
              </a:xfrm>
            </p:grpSpPr>
            <p:sp>
              <p:nvSpPr>
                <p:cNvPr id="4319" name="Google Shape;4319;p75"/>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75"/>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1" name="Google Shape;4321;p75"/>
              <p:cNvGrpSpPr/>
              <p:nvPr/>
            </p:nvGrpSpPr>
            <p:grpSpPr>
              <a:xfrm>
                <a:off x="3965789" y="3393545"/>
                <a:ext cx="31405" cy="26945"/>
                <a:chOff x="3965789" y="3393545"/>
                <a:chExt cx="31405" cy="26945"/>
              </a:xfrm>
            </p:grpSpPr>
            <p:sp>
              <p:nvSpPr>
                <p:cNvPr id="4322" name="Google Shape;4322;p75"/>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75"/>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75"/>
              <p:cNvGrpSpPr/>
              <p:nvPr/>
            </p:nvGrpSpPr>
            <p:grpSpPr>
              <a:xfrm>
                <a:off x="3925166" y="3491008"/>
                <a:ext cx="31405" cy="27001"/>
                <a:chOff x="3925166" y="3491008"/>
                <a:chExt cx="31405" cy="27001"/>
              </a:xfrm>
            </p:grpSpPr>
            <p:sp>
              <p:nvSpPr>
                <p:cNvPr id="4325" name="Google Shape;4325;p75"/>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5"/>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7" name="Google Shape;4327;p75"/>
              <p:cNvGrpSpPr/>
              <p:nvPr/>
            </p:nvGrpSpPr>
            <p:grpSpPr>
              <a:xfrm>
                <a:off x="3682845" y="3340976"/>
                <a:ext cx="31397" cy="26898"/>
                <a:chOff x="3682845" y="3340976"/>
                <a:chExt cx="31397" cy="26898"/>
              </a:xfrm>
            </p:grpSpPr>
            <p:sp>
              <p:nvSpPr>
                <p:cNvPr id="4328" name="Google Shape;4328;p75"/>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5"/>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0" name="Google Shape;4330;p75"/>
              <p:cNvGrpSpPr/>
              <p:nvPr/>
            </p:nvGrpSpPr>
            <p:grpSpPr>
              <a:xfrm>
                <a:off x="3795393" y="3353725"/>
                <a:ext cx="31499" cy="26993"/>
                <a:chOff x="3795393" y="3353725"/>
                <a:chExt cx="31499" cy="26993"/>
              </a:xfrm>
            </p:grpSpPr>
            <p:sp>
              <p:nvSpPr>
                <p:cNvPr id="4331" name="Google Shape;4331;p75"/>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5"/>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3" name="Google Shape;4333;p75"/>
              <p:cNvGrpSpPr/>
              <p:nvPr/>
            </p:nvGrpSpPr>
            <p:grpSpPr>
              <a:xfrm>
                <a:off x="4176909" y="4363221"/>
                <a:ext cx="38924" cy="33316"/>
                <a:chOff x="4176909" y="4363221"/>
                <a:chExt cx="38924" cy="33316"/>
              </a:xfrm>
            </p:grpSpPr>
            <p:sp>
              <p:nvSpPr>
                <p:cNvPr id="4334" name="Google Shape;4334;p75"/>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5"/>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6" name="Google Shape;4336;p75"/>
              <p:cNvGrpSpPr/>
              <p:nvPr/>
            </p:nvGrpSpPr>
            <p:grpSpPr>
              <a:xfrm>
                <a:off x="4226191" y="4007660"/>
                <a:ext cx="33560" cy="28770"/>
                <a:chOff x="4226191" y="4007660"/>
                <a:chExt cx="33560" cy="28770"/>
              </a:xfrm>
            </p:grpSpPr>
            <p:sp>
              <p:nvSpPr>
                <p:cNvPr id="4337" name="Google Shape;4337;p75"/>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5"/>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9" name="Google Shape;4339;p75"/>
              <p:cNvGrpSpPr/>
              <p:nvPr/>
            </p:nvGrpSpPr>
            <p:grpSpPr>
              <a:xfrm>
                <a:off x="3597785" y="3377045"/>
                <a:ext cx="33591" cy="28699"/>
                <a:chOff x="3597785" y="3377045"/>
                <a:chExt cx="33591" cy="28699"/>
              </a:xfrm>
            </p:grpSpPr>
            <p:sp>
              <p:nvSpPr>
                <p:cNvPr id="4340" name="Google Shape;4340;p75"/>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75"/>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2" name="Google Shape;4342;p75"/>
              <p:cNvGrpSpPr/>
              <p:nvPr/>
            </p:nvGrpSpPr>
            <p:grpSpPr>
              <a:xfrm>
                <a:off x="3887870" y="3669796"/>
                <a:ext cx="33591" cy="28692"/>
                <a:chOff x="3887870" y="3669796"/>
                <a:chExt cx="33591" cy="28692"/>
              </a:xfrm>
            </p:grpSpPr>
            <p:sp>
              <p:nvSpPr>
                <p:cNvPr id="4343" name="Google Shape;4343;p75"/>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5"/>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5" name="Google Shape;4345;p75"/>
              <p:cNvGrpSpPr/>
              <p:nvPr/>
            </p:nvGrpSpPr>
            <p:grpSpPr>
              <a:xfrm>
                <a:off x="3818320" y="3481625"/>
                <a:ext cx="33497" cy="28770"/>
                <a:chOff x="3818320" y="3481625"/>
                <a:chExt cx="33497" cy="28770"/>
              </a:xfrm>
            </p:grpSpPr>
            <p:sp>
              <p:nvSpPr>
                <p:cNvPr id="4346" name="Google Shape;4346;p75"/>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75"/>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8" name="Google Shape;4348;p75"/>
              <p:cNvGrpSpPr/>
              <p:nvPr/>
            </p:nvGrpSpPr>
            <p:grpSpPr>
              <a:xfrm>
                <a:off x="4278139" y="4120948"/>
                <a:ext cx="37492" cy="32129"/>
                <a:chOff x="4278139" y="4120948"/>
                <a:chExt cx="37492" cy="32129"/>
              </a:xfrm>
            </p:grpSpPr>
            <p:sp>
              <p:nvSpPr>
                <p:cNvPr id="4349" name="Google Shape;4349;p75"/>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75"/>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1" name="Google Shape;4351;p75"/>
              <p:cNvGrpSpPr/>
              <p:nvPr/>
            </p:nvGrpSpPr>
            <p:grpSpPr>
              <a:xfrm>
                <a:off x="4419898" y="3977388"/>
                <a:ext cx="33497" cy="28692"/>
                <a:chOff x="4419898" y="3977388"/>
                <a:chExt cx="33497" cy="28692"/>
              </a:xfrm>
            </p:grpSpPr>
            <p:sp>
              <p:nvSpPr>
                <p:cNvPr id="4352" name="Google Shape;4352;p75"/>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75"/>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4" name="Google Shape;4354;p75"/>
              <p:cNvGrpSpPr/>
              <p:nvPr/>
            </p:nvGrpSpPr>
            <p:grpSpPr>
              <a:xfrm>
                <a:off x="4158930" y="4034684"/>
                <a:ext cx="33497" cy="28762"/>
                <a:chOff x="4158930" y="4034684"/>
                <a:chExt cx="33497" cy="28762"/>
              </a:xfrm>
            </p:grpSpPr>
            <p:sp>
              <p:nvSpPr>
                <p:cNvPr id="4355" name="Google Shape;4355;p75"/>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5"/>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7" name="Google Shape;4357;p75"/>
              <p:cNvGrpSpPr/>
              <p:nvPr/>
            </p:nvGrpSpPr>
            <p:grpSpPr>
              <a:xfrm>
                <a:off x="4134949" y="3957049"/>
                <a:ext cx="33497" cy="28770"/>
                <a:chOff x="4134949" y="3957049"/>
                <a:chExt cx="33497" cy="28770"/>
              </a:xfrm>
            </p:grpSpPr>
            <p:sp>
              <p:nvSpPr>
                <p:cNvPr id="4358" name="Google Shape;4358;p75"/>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75"/>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0" name="Google Shape;4360;p75"/>
              <p:cNvGrpSpPr/>
              <p:nvPr/>
            </p:nvGrpSpPr>
            <p:grpSpPr>
              <a:xfrm>
                <a:off x="4193653" y="4184403"/>
                <a:ext cx="43580" cy="37264"/>
                <a:chOff x="4193653" y="4184403"/>
                <a:chExt cx="43580" cy="37264"/>
              </a:xfrm>
            </p:grpSpPr>
            <p:sp>
              <p:nvSpPr>
                <p:cNvPr id="4361" name="Google Shape;4361;p75"/>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75"/>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3" name="Google Shape;4363;p75"/>
              <p:cNvGrpSpPr/>
              <p:nvPr/>
            </p:nvGrpSpPr>
            <p:grpSpPr>
              <a:xfrm>
                <a:off x="4343600" y="3943844"/>
                <a:ext cx="43580" cy="37312"/>
                <a:chOff x="4343600" y="3943844"/>
                <a:chExt cx="43580" cy="37312"/>
              </a:xfrm>
            </p:grpSpPr>
            <p:sp>
              <p:nvSpPr>
                <p:cNvPr id="4364" name="Google Shape;4364;p75"/>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75"/>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6" name="Google Shape;4366;p75"/>
              <p:cNvGrpSpPr/>
              <p:nvPr/>
            </p:nvGrpSpPr>
            <p:grpSpPr>
              <a:xfrm>
                <a:off x="4172339" y="3381693"/>
                <a:ext cx="31499" cy="27001"/>
                <a:chOff x="4172339" y="3381693"/>
                <a:chExt cx="31499" cy="27001"/>
              </a:xfrm>
            </p:grpSpPr>
            <p:sp>
              <p:nvSpPr>
                <p:cNvPr id="4367" name="Google Shape;4367;p75"/>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5"/>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372"/>
        <p:cNvGrpSpPr/>
        <p:nvPr/>
      </p:nvGrpSpPr>
      <p:grpSpPr>
        <a:xfrm>
          <a:off x="0" y="0"/>
          <a:ext cx="0" cy="0"/>
          <a:chOff x="0" y="0"/>
          <a:chExt cx="0" cy="0"/>
        </a:xfrm>
      </p:grpSpPr>
      <p:grpSp>
        <p:nvGrpSpPr>
          <p:cNvPr id="4373" name="Google Shape;4373;p76"/>
          <p:cNvGrpSpPr/>
          <p:nvPr/>
        </p:nvGrpSpPr>
        <p:grpSpPr>
          <a:xfrm>
            <a:off x="729274" y="1175734"/>
            <a:ext cx="2507799" cy="206239"/>
            <a:chOff x="106648" y="895722"/>
            <a:chExt cx="4481413" cy="374300"/>
          </a:xfrm>
        </p:grpSpPr>
        <p:grpSp>
          <p:nvGrpSpPr>
            <p:cNvPr id="4374" name="Google Shape;4374;p76"/>
            <p:cNvGrpSpPr/>
            <p:nvPr/>
          </p:nvGrpSpPr>
          <p:grpSpPr>
            <a:xfrm>
              <a:off x="2233276" y="895722"/>
              <a:ext cx="1082667" cy="223591"/>
              <a:chOff x="4808316" y="2800065"/>
              <a:chExt cx="1999386" cy="412910"/>
            </a:xfrm>
          </p:grpSpPr>
          <p:sp>
            <p:nvSpPr>
              <p:cNvPr id="4375" name="Google Shape;4375;p76"/>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6" name="Google Shape;4376;p76"/>
              <p:cNvGrpSpPr/>
              <p:nvPr/>
            </p:nvGrpSpPr>
            <p:grpSpPr>
              <a:xfrm>
                <a:off x="4808316" y="2800065"/>
                <a:ext cx="92400" cy="411825"/>
                <a:chOff x="845575" y="2563700"/>
                <a:chExt cx="92400" cy="411825"/>
              </a:xfrm>
            </p:grpSpPr>
            <p:cxnSp>
              <p:nvCxnSpPr>
                <p:cNvPr id="4377" name="Google Shape;4377;p7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378" name="Google Shape;4378;p7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79" name="Google Shape;4379;p76"/>
            <p:cNvGrpSpPr/>
            <p:nvPr/>
          </p:nvGrpSpPr>
          <p:grpSpPr>
            <a:xfrm>
              <a:off x="106648" y="895722"/>
              <a:ext cx="1088401" cy="223591"/>
              <a:chOff x="881025" y="2800065"/>
              <a:chExt cx="2009975" cy="412910"/>
            </a:xfrm>
          </p:grpSpPr>
          <p:sp>
            <p:nvSpPr>
              <p:cNvPr id="4380" name="Google Shape;4380;p76"/>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1" name="Google Shape;4381;p76"/>
              <p:cNvGrpSpPr/>
              <p:nvPr/>
            </p:nvGrpSpPr>
            <p:grpSpPr>
              <a:xfrm>
                <a:off x="881025" y="2800065"/>
                <a:ext cx="92400" cy="411825"/>
                <a:chOff x="845575" y="2563700"/>
                <a:chExt cx="92400" cy="411825"/>
              </a:xfrm>
            </p:grpSpPr>
            <p:cxnSp>
              <p:nvCxnSpPr>
                <p:cNvPr id="4382" name="Google Shape;4382;p7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383" name="Google Shape;4383;p7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84" name="Google Shape;4384;p76"/>
            <p:cNvGrpSpPr/>
            <p:nvPr/>
          </p:nvGrpSpPr>
          <p:grpSpPr>
            <a:xfrm>
              <a:off x="1172346" y="1047018"/>
              <a:ext cx="1083151" cy="223003"/>
              <a:chOff x="2849073" y="3079467"/>
              <a:chExt cx="2000279" cy="411825"/>
            </a:xfrm>
          </p:grpSpPr>
          <p:sp>
            <p:nvSpPr>
              <p:cNvPr id="4385" name="Google Shape;4385;p76"/>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6" name="Google Shape;4386;p76"/>
              <p:cNvGrpSpPr/>
              <p:nvPr/>
            </p:nvGrpSpPr>
            <p:grpSpPr>
              <a:xfrm rot="10800000">
                <a:off x="2849073" y="3079467"/>
                <a:ext cx="92400" cy="411825"/>
                <a:chOff x="2070100" y="2563700"/>
                <a:chExt cx="92400" cy="411825"/>
              </a:xfrm>
            </p:grpSpPr>
            <p:cxnSp>
              <p:nvCxnSpPr>
                <p:cNvPr id="4387" name="Google Shape;4387;p7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388" name="Google Shape;4388;p7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89" name="Google Shape;4389;p76"/>
            <p:cNvGrpSpPr/>
            <p:nvPr/>
          </p:nvGrpSpPr>
          <p:grpSpPr>
            <a:xfrm>
              <a:off x="3290132" y="1047018"/>
              <a:ext cx="1297929" cy="223003"/>
              <a:chOff x="6760035" y="3079467"/>
              <a:chExt cx="2396914" cy="411825"/>
            </a:xfrm>
          </p:grpSpPr>
          <p:sp>
            <p:nvSpPr>
              <p:cNvPr id="4390" name="Google Shape;4390;p76"/>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1" name="Google Shape;4391;p76"/>
              <p:cNvGrpSpPr/>
              <p:nvPr/>
            </p:nvGrpSpPr>
            <p:grpSpPr>
              <a:xfrm rot="10800000">
                <a:off x="6760035" y="3079467"/>
                <a:ext cx="92400" cy="411825"/>
                <a:chOff x="2070100" y="2563700"/>
                <a:chExt cx="92400" cy="411825"/>
              </a:xfrm>
            </p:grpSpPr>
            <p:cxnSp>
              <p:nvCxnSpPr>
                <p:cNvPr id="4392" name="Google Shape;4392;p7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393" name="Google Shape;4393;p7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94" name="Google Shape;4394;p76"/>
          <p:cNvGrpSpPr/>
          <p:nvPr/>
        </p:nvGrpSpPr>
        <p:grpSpPr>
          <a:xfrm>
            <a:off x="2147036" y="3575105"/>
            <a:ext cx="1086701" cy="799429"/>
            <a:chOff x="2183288" y="3555572"/>
            <a:chExt cx="1136241" cy="835873"/>
          </a:xfrm>
        </p:grpSpPr>
        <p:sp>
          <p:nvSpPr>
            <p:cNvPr id="4395" name="Google Shape;4395;p76"/>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6" name="Google Shape;4396;p76"/>
            <p:cNvGrpSpPr/>
            <p:nvPr/>
          </p:nvGrpSpPr>
          <p:grpSpPr>
            <a:xfrm>
              <a:off x="2205895" y="3637269"/>
              <a:ext cx="1089848" cy="724993"/>
              <a:chOff x="2205895" y="3637269"/>
              <a:chExt cx="1089848" cy="724993"/>
            </a:xfrm>
          </p:grpSpPr>
          <p:sp>
            <p:nvSpPr>
              <p:cNvPr id="4397" name="Google Shape;4397;p76"/>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6"/>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76"/>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76"/>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6"/>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6"/>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3" name="Google Shape;4403;p76"/>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04" name="Google Shape;4404;p76"/>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05" name="Google Shape;4405;p76"/>
            <p:cNvGrpSpPr/>
            <p:nvPr/>
          </p:nvGrpSpPr>
          <p:grpSpPr>
            <a:xfrm>
              <a:off x="3173850" y="3779426"/>
              <a:ext cx="145679" cy="70048"/>
              <a:chOff x="3173850" y="3779426"/>
              <a:chExt cx="145679" cy="70048"/>
            </a:xfrm>
          </p:grpSpPr>
          <p:cxnSp>
            <p:nvCxnSpPr>
              <p:cNvPr id="4406" name="Google Shape;4406;p76"/>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407" name="Google Shape;4407;p76"/>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8" name="Google Shape;4408;p76"/>
            <p:cNvGrpSpPr/>
            <p:nvPr/>
          </p:nvGrpSpPr>
          <p:grpSpPr>
            <a:xfrm>
              <a:off x="2183288" y="4139483"/>
              <a:ext cx="145133" cy="70048"/>
              <a:chOff x="2183288" y="4139483"/>
              <a:chExt cx="145133" cy="70048"/>
            </a:xfrm>
          </p:grpSpPr>
          <p:cxnSp>
            <p:nvCxnSpPr>
              <p:cNvPr id="4409" name="Google Shape;4409;p76"/>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410" name="Google Shape;4410;p76"/>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1" name="Google Shape;4411;p76"/>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12" name="Google Shape;4412;p76"/>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13" name="Google Shape;4413;p76"/>
            <p:cNvGrpSpPr/>
            <p:nvPr/>
          </p:nvGrpSpPr>
          <p:grpSpPr>
            <a:xfrm>
              <a:off x="2943836" y="4268886"/>
              <a:ext cx="60717" cy="122559"/>
              <a:chOff x="2943836" y="4268886"/>
              <a:chExt cx="60717" cy="122559"/>
            </a:xfrm>
          </p:grpSpPr>
          <p:sp>
            <p:nvSpPr>
              <p:cNvPr id="4414" name="Google Shape;4414;p76"/>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15" name="Google Shape;4415;p76"/>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416" name="Google Shape;4416;p76"/>
          <p:cNvGrpSpPr/>
          <p:nvPr/>
        </p:nvGrpSpPr>
        <p:grpSpPr>
          <a:xfrm>
            <a:off x="3409981" y="1496104"/>
            <a:ext cx="1675870" cy="758251"/>
            <a:chOff x="3530532" y="1496185"/>
            <a:chExt cx="1562000" cy="706730"/>
          </a:xfrm>
        </p:grpSpPr>
        <p:cxnSp>
          <p:nvCxnSpPr>
            <p:cNvPr id="4417" name="Google Shape;4417;p76"/>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418" name="Google Shape;4418;p76"/>
            <p:cNvGrpSpPr/>
            <p:nvPr/>
          </p:nvGrpSpPr>
          <p:grpSpPr>
            <a:xfrm>
              <a:off x="3530532" y="1496185"/>
              <a:ext cx="323430" cy="463587"/>
              <a:chOff x="3530532" y="1496185"/>
              <a:chExt cx="323430" cy="463587"/>
            </a:xfrm>
          </p:grpSpPr>
          <p:grpSp>
            <p:nvGrpSpPr>
              <p:cNvPr id="4419" name="Google Shape;4419;p76"/>
              <p:cNvGrpSpPr/>
              <p:nvPr/>
            </p:nvGrpSpPr>
            <p:grpSpPr>
              <a:xfrm>
                <a:off x="3567462" y="1496185"/>
                <a:ext cx="286500" cy="361376"/>
                <a:chOff x="3567462" y="1496185"/>
                <a:chExt cx="286500" cy="361376"/>
              </a:xfrm>
            </p:grpSpPr>
            <p:cxnSp>
              <p:nvCxnSpPr>
                <p:cNvPr id="4420" name="Google Shape;4420;p76"/>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421" name="Google Shape;4421;p76"/>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2" name="Google Shape;4422;p76"/>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3" name="Google Shape;4423;p76"/>
            <p:cNvGrpSpPr/>
            <p:nvPr/>
          </p:nvGrpSpPr>
          <p:grpSpPr>
            <a:xfrm>
              <a:off x="3891569" y="1779209"/>
              <a:ext cx="323945" cy="423706"/>
              <a:chOff x="3891569" y="1779209"/>
              <a:chExt cx="323945" cy="423706"/>
            </a:xfrm>
          </p:grpSpPr>
          <p:grpSp>
            <p:nvGrpSpPr>
              <p:cNvPr id="4424" name="Google Shape;4424;p76"/>
              <p:cNvGrpSpPr/>
              <p:nvPr/>
            </p:nvGrpSpPr>
            <p:grpSpPr>
              <a:xfrm>
                <a:off x="3929014" y="1881638"/>
                <a:ext cx="286500" cy="321278"/>
                <a:chOff x="3929014" y="1881638"/>
                <a:chExt cx="286500" cy="321278"/>
              </a:xfrm>
            </p:grpSpPr>
            <p:cxnSp>
              <p:nvCxnSpPr>
                <p:cNvPr id="4425" name="Google Shape;4425;p76"/>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426" name="Google Shape;4426;p76"/>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7" name="Google Shape;4427;p76"/>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76"/>
            <p:cNvGrpSpPr/>
            <p:nvPr/>
          </p:nvGrpSpPr>
          <p:grpSpPr>
            <a:xfrm>
              <a:off x="4252606" y="1496185"/>
              <a:ext cx="324721" cy="463587"/>
              <a:chOff x="4252606" y="1496185"/>
              <a:chExt cx="324721" cy="463587"/>
            </a:xfrm>
          </p:grpSpPr>
          <p:grpSp>
            <p:nvGrpSpPr>
              <p:cNvPr id="4429" name="Google Shape;4429;p76"/>
              <p:cNvGrpSpPr/>
              <p:nvPr/>
            </p:nvGrpSpPr>
            <p:grpSpPr>
              <a:xfrm>
                <a:off x="4290828" y="1496185"/>
                <a:ext cx="286500" cy="361376"/>
                <a:chOff x="4290828" y="1496185"/>
                <a:chExt cx="286500" cy="361376"/>
              </a:xfrm>
            </p:grpSpPr>
            <p:cxnSp>
              <p:nvCxnSpPr>
                <p:cNvPr id="4430" name="Google Shape;4430;p76"/>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431" name="Google Shape;4431;p76"/>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2" name="Google Shape;4432;p76"/>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76"/>
            <p:cNvGrpSpPr/>
            <p:nvPr/>
          </p:nvGrpSpPr>
          <p:grpSpPr>
            <a:xfrm>
              <a:off x="4613643" y="1763716"/>
              <a:ext cx="325308" cy="439200"/>
              <a:chOff x="4613643" y="1763716"/>
              <a:chExt cx="325308" cy="439200"/>
            </a:xfrm>
          </p:grpSpPr>
          <p:grpSp>
            <p:nvGrpSpPr>
              <p:cNvPr id="4434" name="Google Shape;4434;p76"/>
              <p:cNvGrpSpPr/>
              <p:nvPr/>
            </p:nvGrpSpPr>
            <p:grpSpPr>
              <a:xfrm>
                <a:off x="4652451" y="1879538"/>
                <a:ext cx="286500" cy="323378"/>
                <a:chOff x="4652451" y="1879538"/>
                <a:chExt cx="286500" cy="323378"/>
              </a:xfrm>
            </p:grpSpPr>
            <p:cxnSp>
              <p:nvCxnSpPr>
                <p:cNvPr id="4435" name="Google Shape;4435;p76"/>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436" name="Google Shape;4436;p76"/>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7" name="Google Shape;4437;p76"/>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38" name="Google Shape;4438;p76"/>
          <p:cNvGrpSpPr/>
          <p:nvPr/>
        </p:nvGrpSpPr>
        <p:grpSpPr>
          <a:xfrm>
            <a:off x="3421841" y="2349730"/>
            <a:ext cx="1652173" cy="391517"/>
            <a:chOff x="3512551" y="2358270"/>
            <a:chExt cx="1597383" cy="378533"/>
          </a:xfrm>
        </p:grpSpPr>
        <p:cxnSp>
          <p:nvCxnSpPr>
            <p:cNvPr id="4439" name="Google Shape;4439;p76"/>
            <p:cNvCxnSpPr>
              <a:stCxn id="4440" idx="6"/>
              <a:endCxn id="4441"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442" name="Google Shape;4442;p76"/>
            <p:cNvGrpSpPr/>
            <p:nvPr/>
          </p:nvGrpSpPr>
          <p:grpSpPr>
            <a:xfrm>
              <a:off x="3512551" y="2358270"/>
              <a:ext cx="225647" cy="307714"/>
              <a:chOff x="2182679" y="2004714"/>
              <a:chExt cx="792300" cy="1080458"/>
            </a:xfrm>
          </p:grpSpPr>
          <p:cxnSp>
            <p:nvCxnSpPr>
              <p:cNvPr id="4443" name="Google Shape;4443;p76"/>
              <p:cNvCxnSpPr>
                <a:stCxn id="4444"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440" name="Google Shape;4440;p76"/>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76"/>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76"/>
            <p:cNvGrpSpPr/>
            <p:nvPr/>
          </p:nvGrpSpPr>
          <p:grpSpPr>
            <a:xfrm>
              <a:off x="3969644" y="2440153"/>
              <a:ext cx="225853" cy="296651"/>
              <a:chOff x="3775710" y="1729289"/>
              <a:chExt cx="136500" cy="179289"/>
            </a:xfrm>
          </p:grpSpPr>
          <p:cxnSp>
            <p:nvCxnSpPr>
              <p:cNvPr id="4446" name="Google Shape;4446;p76"/>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447" name="Google Shape;4447;p76"/>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76"/>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9" name="Google Shape;4449;p76"/>
            <p:cNvGrpSpPr/>
            <p:nvPr/>
          </p:nvGrpSpPr>
          <p:grpSpPr>
            <a:xfrm>
              <a:off x="4427051" y="2358270"/>
              <a:ext cx="225647" cy="307714"/>
              <a:chOff x="5393704" y="2004714"/>
              <a:chExt cx="792300" cy="1080458"/>
            </a:xfrm>
          </p:grpSpPr>
          <p:cxnSp>
            <p:nvCxnSpPr>
              <p:cNvPr id="4450" name="Google Shape;4450;p76"/>
              <p:cNvCxnSpPr>
                <a:stCxn id="4451"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452" name="Google Shape;4452;p76"/>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6"/>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3" name="Google Shape;4453;p76"/>
            <p:cNvGrpSpPr/>
            <p:nvPr/>
          </p:nvGrpSpPr>
          <p:grpSpPr>
            <a:xfrm>
              <a:off x="4884287" y="2440252"/>
              <a:ext cx="225647" cy="296532"/>
              <a:chOff x="6999166" y="2292572"/>
              <a:chExt cx="792300" cy="1041192"/>
            </a:xfrm>
          </p:grpSpPr>
          <p:cxnSp>
            <p:nvCxnSpPr>
              <p:cNvPr id="4454" name="Google Shape;4454;p76"/>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441" name="Google Shape;4441;p76"/>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76"/>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6" name="Google Shape;4456;p76"/>
          <p:cNvGrpSpPr/>
          <p:nvPr/>
        </p:nvGrpSpPr>
        <p:grpSpPr>
          <a:xfrm>
            <a:off x="6842649" y="1185930"/>
            <a:ext cx="1581844" cy="732818"/>
            <a:chOff x="634175" y="2986275"/>
            <a:chExt cx="3147949" cy="1458344"/>
          </a:xfrm>
        </p:grpSpPr>
        <p:cxnSp>
          <p:nvCxnSpPr>
            <p:cNvPr id="4457" name="Google Shape;4457;p76"/>
            <p:cNvCxnSpPr>
              <a:stCxn id="4458" idx="4"/>
              <a:endCxn id="4459"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460" name="Google Shape;4460;p76"/>
            <p:cNvCxnSpPr>
              <a:stCxn id="4459" idx="0"/>
              <a:endCxn id="4461"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462" name="Google Shape;4462;p76"/>
            <p:cNvCxnSpPr>
              <a:stCxn id="4461" idx="4"/>
              <a:endCxn id="4463"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464" name="Google Shape;4464;p76"/>
            <p:cNvCxnSpPr>
              <a:stCxn id="4463" idx="0"/>
              <a:endCxn id="4465"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465" name="Google Shape;4465;p76"/>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461" name="Google Shape;4461;p76"/>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458" name="Google Shape;4458;p76"/>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463" name="Google Shape;4463;p76"/>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459" name="Google Shape;4459;p76"/>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466" name="Google Shape;4466;p76"/>
          <p:cNvGrpSpPr/>
          <p:nvPr/>
        </p:nvGrpSpPr>
        <p:grpSpPr>
          <a:xfrm>
            <a:off x="3410364" y="2880240"/>
            <a:ext cx="1675128" cy="313674"/>
            <a:chOff x="998425" y="1182125"/>
            <a:chExt cx="1065400" cy="199500"/>
          </a:xfrm>
        </p:grpSpPr>
        <p:sp>
          <p:nvSpPr>
            <p:cNvPr id="4467" name="Google Shape;4467;p76"/>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76"/>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76"/>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76"/>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76"/>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2" name="Google Shape;4472;p76"/>
          <p:cNvGrpSpPr/>
          <p:nvPr/>
        </p:nvGrpSpPr>
        <p:grpSpPr>
          <a:xfrm>
            <a:off x="3410363" y="3836206"/>
            <a:ext cx="1675129" cy="525345"/>
            <a:chOff x="5194708" y="3484366"/>
            <a:chExt cx="3148148" cy="987304"/>
          </a:xfrm>
        </p:grpSpPr>
        <p:grpSp>
          <p:nvGrpSpPr>
            <p:cNvPr id="4473" name="Google Shape;4473;p76"/>
            <p:cNvGrpSpPr/>
            <p:nvPr/>
          </p:nvGrpSpPr>
          <p:grpSpPr>
            <a:xfrm>
              <a:off x="7531521" y="3484366"/>
              <a:ext cx="811335" cy="987304"/>
              <a:chOff x="3379425" y="1617275"/>
              <a:chExt cx="1090650" cy="1327200"/>
            </a:xfrm>
          </p:grpSpPr>
          <p:sp>
            <p:nvSpPr>
              <p:cNvPr id="4474" name="Google Shape;4474;p76"/>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76"/>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76"/>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7" name="Google Shape;4477;p76"/>
            <p:cNvGrpSpPr/>
            <p:nvPr/>
          </p:nvGrpSpPr>
          <p:grpSpPr>
            <a:xfrm>
              <a:off x="6752546" y="3484366"/>
              <a:ext cx="811428" cy="987304"/>
              <a:chOff x="2332275" y="1617275"/>
              <a:chExt cx="1090775" cy="1327200"/>
            </a:xfrm>
          </p:grpSpPr>
          <p:sp>
            <p:nvSpPr>
              <p:cNvPr id="4478" name="Google Shape;4478;p76"/>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76"/>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76"/>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1" name="Google Shape;4481;p76"/>
            <p:cNvGrpSpPr/>
            <p:nvPr/>
          </p:nvGrpSpPr>
          <p:grpSpPr>
            <a:xfrm>
              <a:off x="5973664" y="3484366"/>
              <a:ext cx="811335" cy="987304"/>
              <a:chOff x="1285250" y="1617275"/>
              <a:chExt cx="1090650" cy="1327200"/>
            </a:xfrm>
          </p:grpSpPr>
          <p:sp>
            <p:nvSpPr>
              <p:cNvPr id="4482" name="Google Shape;4482;p76"/>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6"/>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76"/>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5" name="Google Shape;4485;p76"/>
            <p:cNvGrpSpPr/>
            <p:nvPr/>
          </p:nvGrpSpPr>
          <p:grpSpPr>
            <a:xfrm>
              <a:off x="5194708" y="3484366"/>
              <a:ext cx="811409" cy="987304"/>
              <a:chOff x="238125" y="1617275"/>
              <a:chExt cx="1090750" cy="1327200"/>
            </a:xfrm>
          </p:grpSpPr>
          <p:sp>
            <p:nvSpPr>
              <p:cNvPr id="4486" name="Google Shape;4486;p76"/>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76"/>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76"/>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89" name="Google Shape;4489;p76"/>
          <p:cNvGrpSpPr/>
          <p:nvPr/>
        </p:nvGrpSpPr>
        <p:grpSpPr>
          <a:xfrm>
            <a:off x="6844048" y="2482095"/>
            <a:ext cx="1579046" cy="522230"/>
            <a:chOff x="6853641" y="2534077"/>
            <a:chExt cx="1515545" cy="501229"/>
          </a:xfrm>
        </p:grpSpPr>
        <p:grpSp>
          <p:nvGrpSpPr>
            <p:cNvPr id="4490" name="Google Shape;4490;p76"/>
            <p:cNvGrpSpPr/>
            <p:nvPr/>
          </p:nvGrpSpPr>
          <p:grpSpPr>
            <a:xfrm>
              <a:off x="6853641" y="2618923"/>
              <a:ext cx="1515545" cy="324556"/>
              <a:chOff x="6853641" y="2618923"/>
              <a:chExt cx="1515545" cy="324556"/>
            </a:xfrm>
          </p:grpSpPr>
          <p:sp>
            <p:nvSpPr>
              <p:cNvPr id="4491" name="Google Shape;4491;p76"/>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6"/>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76"/>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76"/>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6"/>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6" name="Google Shape;4496;p76"/>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76"/>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76"/>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76"/>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76"/>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1" name="Google Shape;4501;p76"/>
          <p:cNvGrpSpPr/>
          <p:nvPr/>
        </p:nvGrpSpPr>
        <p:grpSpPr>
          <a:xfrm>
            <a:off x="3438940" y="3357136"/>
            <a:ext cx="1617976" cy="346616"/>
            <a:chOff x="1808063" y="4294338"/>
            <a:chExt cx="3370782" cy="721817"/>
          </a:xfrm>
        </p:grpSpPr>
        <p:sp>
          <p:nvSpPr>
            <p:cNvPr id="4502" name="Google Shape;4502;p76"/>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76"/>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76"/>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76"/>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6"/>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6"/>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76"/>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6"/>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6"/>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76"/>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2" name="Google Shape;4512;p76"/>
          <p:cNvGrpSpPr/>
          <p:nvPr/>
        </p:nvGrpSpPr>
        <p:grpSpPr>
          <a:xfrm>
            <a:off x="5264936" y="4023886"/>
            <a:ext cx="1417067" cy="350605"/>
            <a:chOff x="4234950" y="2101012"/>
            <a:chExt cx="4219974" cy="1044090"/>
          </a:xfrm>
        </p:grpSpPr>
        <p:sp>
          <p:nvSpPr>
            <p:cNvPr id="4513" name="Google Shape;4513;p76"/>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76"/>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76"/>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76"/>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76"/>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76"/>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76"/>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6"/>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76"/>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76"/>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76"/>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76"/>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6"/>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6"/>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6"/>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6"/>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76"/>
          <p:cNvGrpSpPr/>
          <p:nvPr/>
        </p:nvGrpSpPr>
        <p:grpSpPr>
          <a:xfrm>
            <a:off x="6840408" y="2014643"/>
            <a:ext cx="1586327" cy="371557"/>
            <a:chOff x="1247650" y="2075423"/>
            <a:chExt cx="6648477" cy="1557238"/>
          </a:xfrm>
        </p:grpSpPr>
        <p:sp>
          <p:nvSpPr>
            <p:cNvPr id="4530" name="Google Shape;4530;p76"/>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6"/>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6"/>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76"/>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6"/>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6"/>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6" name="Google Shape;4536;p76"/>
          <p:cNvGrpSpPr/>
          <p:nvPr/>
        </p:nvGrpSpPr>
        <p:grpSpPr>
          <a:xfrm>
            <a:off x="5271678" y="1167833"/>
            <a:ext cx="1415601" cy="1648533"/>
            <a:chOff x="1839112" y="2209163"/>
            <a:chExt cx="1918159" cy="2233784"/>
          </a:xfrm>
        </p:grpSpPr>
        <p:sp>
          <p:nvSpPr>
            <p:cNvPr id="4537" name="Google Shape;4537;p76"/>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6"/>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76"/>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40" name="Google Shape;4540;p76"/>
            <p:cNvCxnSpPr>
              <a:stCxn id="4537" idx="6"/>
              <a:endCxn id="4538"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541" name="Google Shape;4541;p76"/>
            <p:cNvCxnSpPr>
              <a:stCxn id="4538" idx="4"/>
              <a:endCxn id="4542"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543" name="Google Shape;4543;p76"/>
            <p:cNvCxnSpPr>
              <a:stCxn id="4542" idx="6"/>
              <a:endCxn id="4539"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544" name="Google Shape;4544;p76"/>
            <p:cNvCxnSpPr>
              <a:stCxn id="4539" idx="4"/>
              <a:endCxn id="4545"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542" name="Google Shape;4542;p76"/>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6"/>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6"/>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47" name="Google Shape;4547;p76"/>
            <p:cNvCxnSpPr>
              <a:endCxn id="4546"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548" name="Google Shape;4548;p76"/>
          <p:cNvGrpSpPr/>
          <p:nvPr/>
        </p:nvGrpSpPr>
        <p:grpSpPr>
          <a:xfrm>
            <a:off x="3428944" y="1185917"/>
            <a:ext cx="1637968" cy="154942"/>
            <a:chOff x="238125" y="2506075"/>
            <a:chExt cx="7115411" cy="673075"/>
          </a:xfrm>
        </p:grpSpPr>
        <p:sp>
          <p:nvSpPr>
            <p:cNvPr id="4549" name="Google Shape;4549;p76"/>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76"/>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6"/>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76"/>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76"/>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4" name="Google Shape;4554;p76"/>
          <p:cNvGrpSpPr/>
          <p:nvPr/>
        </p:nvGrpSpPr>
        <p:grpSpPr>
          <a:xfrm>
            <a:off x="1969680" y="1500635"/>
            <a:ext cx="1262932" cy="785408"/>
            <a:chOff x="548861" y="389676"/>
            <a:chExt cx="3843371" cy="2390163"/>
          </a:xfrm>
        </p:grpSpPr>
        <p:cxnSp>
          <p:nvCxnSpPr>
            <p:cNvPr id="4555" name="Google Shape;4555;p76"/>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556" name="Google Shape;4556;p76"/>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557" name="Google Shape;4557;p76"/>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558" name="Google Shape;4558;p76"/>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559" name="Google Shape;4559;p76"/>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560" name="Google Shape;4560;p76"/>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61" name="Google Shape;4561;p76"/>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562" name="Google Shape;4562;p76"/>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76"/>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6"/>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6"/>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76"/>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76"/>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76"/>
          <p:cNvGrpSpPr/>
          <p:nvPr/>
        </p:nvGrpSpPr>
        <p:grpSpPr>
          <a:xfrm>
            <a:off x="757812" y="2607512"/>
            <a:ext cx="1412054" cy="633562"/>
            <a:chOff x="1187400" y="2529299"/>
            <a:chExt cx="6769193" cy="2241903"/>
          </a:xfrm>
        </p:grpSpPr>
        <p:sp>
          <p:nvSpPr>
            <p:cNvPr id="4569" name="Google Shape;4569;p76"/>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570" name="Google Shape;4570;p76"/>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71" name="Google Shape;4571;p76"/>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72" name="Google Shape;4572;p76"/>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73" name="Google Shape;4573;p76"/>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74" name="Google Shape;4574;p76"/>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75" name="Google Shape;4575;p76"/>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576" name="Google Shape;4576;p76"/>
            <p:cNvCxnSpPr>
              <a:stCxn id="4569" idx="2"/>
              <a:endCxn id="4570"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77" name="Google Shape;4577;p76"/>
            <p:cNvCxnSpPr>
              <a:stCxn id="4571" idx="0"/>
              <a:endCxn id="4569"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78" name="Google Shape;4578;p76"/>
            <p:cNvCxnSpPr>
              <a:stCxn id="4571" idx="2"/>
              <a:endCxn id="4573"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79" name="Google Shape;4579;p76"/>
            <p:cNvCxnSpPr>
              <a:stCxn id="4572" idx="0"/>
              <a:endCxn id="4571"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80" name="Google Shape;4580;p76"/>
            <p:cNvCxnSpPr>
              <a:stCxn id="4570" idx="2"/>
              <a:endCxn id="4575"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81" name="Google Shape;4581;p76"/>
            <p:cNvCxnSpPr>
              <a:stCxn id="4574" idx="0"/>
              <a:endCxn id="4570"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582" name="Google Shape;4582;p76"/>
          <p:cNvGrpSpPr/>
          <p:nvPr/>
        </p:nvGrpSpPr>
        <p:grpSpPr>
          <a:xfrm>
            <a:off x="6844058" y="3100221"/>
            <a:ext cx="1579035" cy="540873"/>
            <a:chOff x="6895650" y="3126697"/>
            <a:chExt cx="1436662" cy="492105"/>
          </a:xfrm>
        </p:grpSpPr>
        <p:sp>
          <p:nvSpPr>
            <p:cNvPr id="4583" name="Google Shape;4583;p76"/>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76"/>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6"/>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6"/>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76"/>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8" name="Google Shape;4588;p76"/>
            <p:cNvGrpSpPr/>
            <p:nvPr/>
          </p:nvGrpSpPr>
          <p:grpSpPr>
            <a:xfrm>
              <a:off x="6995957" y="3335810"/>
              <a:ext cx="1230393" cy="71754"/>
              <a:chOff x="6995957" y="3287964"/>
              <a:chExt cx="1230393" cy="71754"/>
            </a:xfrm>
          </p:grpSpPr>
          <p:sp>
            <p:nvSpPr>
              <p:cNvPr id="4589" name="Google Shape;4589;p76"/>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76"/>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6"/>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76"/>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76"/>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94" name="Google Shape;4594;p76"/>
          <p:cNvGrpSpPr/>
          <p:nvPr/>
        </p:nvGrpSpPr>
        <p:grpSpPr>
          <a:xfrm>
            <a:off x="6842640" y="3736984"/>
            <a:ext cx="1581862" cy="650625"/>
            <a:chOff x="6777990" y="3710194"/>
            <a:chExt cx="1646915" cy="677382"/>
          </a:xfrm>
        </p:grpSpPr>
        <p:grpSp>
          <p:nvGrpSpPr>
            <p:cNvPr id="4595" name="Google Shape;4595;p76"/>
            <p:cNvGrpSpPr/>
            <p:nvPr/>
          </p:nvGrpSpPr>
          <p:grpSpPr>
            <a:xfrm>
              <a:off x="6777990" y="3874492"/>
              <a:ext cx="411129" cy="513083"/>
              <a:chOff x="6777990" y="3874492"/>
              <a:chExt cx="411129" cy="513083"/>
            </a:xfrm>
          </p:grpSpPr>
          <p:cxnSp>
            <p:nvCxnSpPr>
              <p:cNvPr id="4596" name="Google Shape;4596;p76"/>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597" name="Google Shape;4597;p76"/>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76"/>
            <p:cNvGrpSpPr/>
            <p:nvPr/>
          </p:nvGrpSpPr>
          <p:grpSpPr>
            <a:xfrm>
              <a:off x="7188425" y="3710194"/>
              <a:ext cx="411123" cy="520535"/>
              <a:chOff x="7188425" y="3710194"/>
              <a:chExt cx="411123" cy="520535"/>
            </a:xfrm>
          </p:grpSpPr>
          <p:cxnSp>
            <p:nvCxnSpPr>
              <p:cNvPr id="4599" name="Google Shape;4599;p76"/>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00" name="Google Shape;4600;p76"/>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76"/>
            <p:cNvGrpSpPr/>
            <p:nvPr/>
          </p:nvGrpSpPr>
          <p:grpSpPr>
            <a:xfrm>
              <a:off x="7603341" y="3874492"/>
              <a:ext cx="411474" cy="513083"/>
              <a:chOff x="7603341" y="3874492"/>
              <a:chExt cx="411474" cy="513083"/>
            </a:xfrm>
          </p:grpSpPr>
          <p:cxnSp>
            <p:nvCxnSpPr>
              <p:cNvPr id="4602" name="Google Shape;4602;p76"/>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03" name="Google Shape;4603;p76"/>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76"/>
            <p:cNvGrpSpPr/>
            <p:nvPr/>
          </p:nvGrpSpPr>
          <p:grpSpPr>
            <a:xfrm>
              <a:off x="8013776" y="3722847"/>
              <a:ext cx="411129" cy="507881"/>
              <a:chOff x="8013776" y="3722847"/>
              <a:chExt cx="411129" cy="507881"/>
            </a:xfrm>
          </p:grpSpPr>
          <p:cxnSp>
            <p:nvCxnSpPr>
              <p:cNvPr id="4605" name="Google Shape;4605;p76"/>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606" name="Google Shape;4606;p76"/>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07" name="Google Shape;4607;p76"/>
          <p:cNvGrpSpPr/>
          <p:nvPr/>
        </p:nvGrpSpPr>
        <p:grpSpPr>
          <a:xfrm>
            <a:off x="5262155" y="2909824"/>
            <a:ext cx="1421889" cy="1020603"/>
            <a:chOff x="5190863" y="2824811"/>
            <a:chExt cx="1544860" cy="1108869"/>
          </a:xfrm>
        </p:grpSpPr>
        <p:grpSp>
          <p:nvGrpSpPr>
            <p:cNvPr id="4608" name="Google Shape;4608;p76"/>
            <p:cNvGrpSpPr/>
            <p:nvPr/>
          </p:nvGrpSpPr>
          <p:grpSpPr>
            <a:xfrm>
              <a:off x="5938695" y="3176919"/>
              <a:ext cx="685761" cy="404739"/>
              <a:chOff x="5938695" y="3176919"/>
              <a:chExt cx="685761" cy="404739"/>
            </a:xfrm>
          </p:grpSpPr>
          <p:grpSp>
            <p:nvGrpSpPr>
              <p:cNvPr id="4609" name="Google Shape;4609;p76"/>
              <p:cNvGrpSpPr/>
              <p:nvPr/>
            </p:nvGrpSpPr>
            <p:grpSpPr>
              <a:xfrm>
                <a:off x="5938695" y="3176919"/>
                <a:ext cx="685761" cy="404739"/>
                <a:chOff x="5938695" y="3176919"/>
                <a:chExt cx="685761" cy="404739"/>
              </a:xfrm>
            </p:grpSpPr>
            <p:sp>
              <p:nvSpPr>
                <p:cNvPr id="4610" name="Google Shape;4610;p76"/>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76"/>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2" name="Google Shape;4612;p76"/>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76"/>
            <p:cNvGrpSpPr/>
            <p:nvPr/>
          </p:nvGrpSpPr>
          <p:grpSpPr>
            <a:xfrm>
              <a:off x="5305233" y="3176835"/>
              <a:ext cx="685971" cy="404655"/>
              <a:chOff x="5305233" y="3176835"/>
              <a:chExt cx="685971" cy="404655"/>
            </a:xfrm>
          </p:grpSpPr>
          <p:grpSp>
            <p:nvGrpSpPr>
              <p:cNvPr id="4614" name="Google Shape;4614;p76"/>
              <p:cNvGrpSpPr/>
              <p:nvPr/>
            </p:nvGrpSpPr>
            <p:grpSpPr>
              <a:xfrm>
                <a:off x="5305233" y="3176835"/>
                <a:ext cx="685971" cy="404655"/>
                <a:chOff x="5305233" y="3176835"/>
                <a:chExt cx="685971" cy="404655"/>
              </a:xfrm>
            </p:grpSpPr>
            <p:sp>
              <p:nvSpPr>
                <p:cNvPr id="4615" name="Google Shape;4615;p76"/>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76"/>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7" name="Google Shape;4617;p76"/>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8" name="Google Shape;4618;p76"/>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9" name="Google Shape;4619;p76"/>
            <p:cNvGrpSpPr/>
            <p:nvPr/>
          </p:nvGrpSpPr>
          <p:grpSpPr>
            <a:xfrm>
              <a:off x="5657361" y="2824811"/>
              <a:ext cx="1078361" cy="404655"/>
              <a:chOff x="5657361" y="2824811"/>
              <a:chExt cx="1078361" cy="404655"/>
            </a:xfrm>
          </p:grpSpPr>
          <p:grpSp>
            <p:nvGrpSpPr>
              <p:cNvPr id="4620" name="Google Shape;4620;p76"/>
              <p:cNvGrpSpPr/>
              <p:nvPr/>
            </p:nvGrpSpPr>
            <p:grpSpPr>
              <a:xfrm>
                <a:off x="5657361" y="2824811"/>
                <a:ext cx="1078361" cy="404655"/>
                <a:chOff x="5657361" y="2824811"/>
                <a:chExt cx="1078361" cy="404655"/>
              </a:xfrm>
            </p:grpSpPr>
            <p:grpSp>
              <p:nvGrpSpPr>
                <p:cNvPr id="4621" name="Google Shape;4621;p76"/>
                <p:cNvGrpSpPr/>
                <p:nvPr/>
              </p:nvGrpSpPr>
              <p:grpSpPr>
                <a:xfrm>
                  <a:off x="5938485" y="2824811"/>
                  <a:ext cx="797237" cy="404655"/>
                  <a:chOff x="5938485" y="2824811"/>
                  <a:chExt cx="797237" cy="404655"/>
                </a:xfrm>
              </p:grpSpPr>
              <p:sp>
                <p:nvSpPr>
                  <p:cNvPr id="4622" name="Google Shape;4622;p76"/>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76"/>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4" name="Google Shape;4624;p76"/>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5" name="Google Shape;4625;p76"/>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6" name="Google Shape;4626;p76"/>
            <p:cNvGrpSpPr/>
            <p:nvPr/>
          </p:nvGrpSpPr>
          <p:grpSpPr>
            <a:xfrm>
              <a:off x="5190863" y="3528942"/>
              <a:ext cx="1078026" cy="404739"/>
              <a:chOff x="5190863" y="3528942"/>
              <a:chExt cx="1078026" cy="404739"/>
            </a:xfrm>
          </p:grpSpPr>
          <p:sp>
            <p:nvSpPr>
              <p:cNvPr id="4627" name="Google Shape;4627;p76"/>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8" name="Google Shape;4628;p76"/>
              <p:cNvGrpSpPr/>
              <p:nvPr/>
            </p:nvGrpSpPr>
            <p:grpSpPr>
              <a:xfrm>
                <a:off x="5190863" y="3528942"/>
                <a:ext cx="1078026" cy="404739"/>
                <a:chOff x="5190863" y="3528942"/>
                <a:chExt cx="1078026" cy="404739"/>
              </a:xfrm>
            </p:grpSpPr>
            <p:sp>
              <p:nvSpPr>
                <p:cNvPr id="4629" name="Google Shape;4629;p76"/>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6"/>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31" name="Google Shape;4631;p76"/>
          <p:cNvGrpSpPr/>
          <p:nvPr/>
        </p:nvGrpSpPr>
        <p:grpSpPr>
          <a:xfrm>
            <a:off x="728162" y="1474292"/>
            <a:ext cx="1086719" cy="879487"/>
            <a:chOff x="803162" y="1474292"/>
            <a:chExt cx="1086719" cy="879487"/>
          </a:xfrm>
        </p:grpSpPr>
        <p:grpSp>
          <p:nvGrpSpPr>
            <p:cNvPr id="4632" name="Google Shape;4632;p76"/>
            <p:cNvGrpSpPr/>
            <p:nvPr/>
          </p:nvGrpSpPr>
          <p:grpSpPr>
            <a:xfrm>
              <a:off x="803162" y="1625948"/>
              <a:ext cx="445856" cy="576579"/>
              <a:chOff x="803162" y="1625948"/>
              <a:chExt cx="445856" cy="576579"/>
            </a:xfrm>
          </p:grpSpPr>
          <p:sp>
            <p:nvSpPr>
              <p:cNvPr id="4633" name="Google Shape;4633;p76"/>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4" name="Google Shape;4634;p76"/>
              <p:cNvGrpSpPr/>
              <p:nvPr/>
            </p:nvGrpSpPr>
            <p:grpSpPr>
              <a:xfrm>
                <a:off x="1056023" y="1625948"/>
                <a:ext cx="192995" cy="576579"/>
                <a:chOff x="1056023" y="1625948"/>
                <a:chExt cx="192995" cy="576579"/>
              </a:xfrm>
            </p:grpSpPr>
            <p:sp>
              <p:nvSpPr>
                <p:cNvPr id="4635" name="Google Shape;4635;p76"/>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76"/>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6"/>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6"/>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76"/>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40" name="Google Shape;4640;p76"/>
            <p:cNvGrpSpPr/>
            <p:nvPr/>
          </p:nvGrpSpPr>
          <p:grpSpPr>
            <a:xfrm>
              <a:off x="1371406" y="1474292"/>
              <a:ext cx="518475" cy="879487"/>
              <a:chOff x="1398231" y="1474292"/>
              <a:chExt cx="518475" cy="879487"/>
            </a:xfrm>
          </p:grpSpPr>
          <p:grpSp>
            <p:nvGrpSpPr>
              <p:cNvPr id="4641" name="Google Shape;4641;p76"/>
              <p:cNvGrpSpPr/>
              <p:nvPr/>
            </p:nvGrpSpPr>
            <p:grpSpPr>
              <a:xfrm>
                <a:off x="1398231" y="1474292"/>
                <a:ext cx="518475" cy="341643"/>
                <a:chOff x="1398231" y="1474292"/>
                <a:chExt cx="518475" cy="341643"/>
              </a:xfrm>
            </p:grpSpPr>
            <p:sp>
              <p:nvSpPr>
                <p:cNvPr id="4642" name="Google Shape;4642;p76"/>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3" name="Google Shape;4643;p76"/>
                <p:cNvGrpSpPr/>
                <p:nvPr/>
              </p:nvGrpSpPr>
              <p:grpSpPr>
                <a:xfrm>
                  <a:off x="1616453" y="1474292"/>
                  <a:ext cx="300253" cy="341643"/>
                  <a:chOff x="1616453" y="1475379"/>
                  <a:chExt cx="300253" cy="341643"/>
                </a:xfrm>
              </p:grpSpPr>
              <p:sp>
                <p:nvSpPr>
                  <p:cNvPr id="4644" name="Google Shape;4644;p76"/>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6"/>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6"/>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6"/>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6"/>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6"/>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6"/>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1" name="Google Shape;4651;p76"/>
                  <p:cNvGrpSpPr/>
                  <p:nvPr/>
                </p:nvGrpSpPr>
                <p:grpSpPr>
                  <a:xfrm>
                    <a:off x="1839639" y="1475379"/>
                    <a:ext cx="77067" cy="341643"/>
                    <a:chOff x="1839639" y="1475379"/>
                    <a:chExt cx="77067" cy="341643"/>
                  </a:xfrm>
                </p:grpSpPr>
                <p:sp>
                  <p:nvSpPr>
                    <p:cNvPr id="4652" name="Google Shape;4652;p76"/>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76"/>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54" name="Google Shape;4654;p76"/>
              <p:cNvGrpSpPr/>
              <p:nvPr/>
            </p:nvGrpSpPr>
            <p:grpSpPr>
              <a:xfrm>
                <a:off x="1398451" y="2012951"/>
                <a:ext cx="518255" cy="340828"/>
                <a:chOff x="1398451" y="2012951"/>
                <a:chExt cx="518255" cy="340828"/>
              </a:xfrm>
            </p:grpSpPr>
            <p:sp>
              <p:nvSpPr>
                <p:cNvPr id="4655" name="Google Shape;4655;p76"/>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6" name="Google Shape;4656;p76"/>
                <p:cNvGrpSpPr/>
                <p:nvPr/>
              </p:nvGrpSpPr>
              <p:grpSpPr>
                <a:xfrm>
                  <a:off x="1616453" y="2012951"/>
                  <a:ext cx="300253" cy="340828"/>
                  <a:chOff x="1616453" y="2013538"/>
                  <a:chExt cx="300253" cy="340828"/>
                </a:xfrm>
              </p:grpSpPr>
              <p:sp>
                <p:nvSpPr>
                  <p:cNvPr id="4657" name="Google Shape;4657;p76"/>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6"/>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6"/>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6"/>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6"/>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6"/>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6"/>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4" name="Google Shape;4664;p76"/>
                  <p:cNvGrpSpPr/>
                  <p:nvPr/>
                </p:nvGrpSpPr>
                <p:grpSpPr>
                  <a:xfrm>
                    <a:off x="1839639" y="2013538"/>
                    <a:ext cx="77067" cy="340828"/>
                    <a:chOff x="1839639" y="2013538"/>
                    <a:chExt cx="77067" cy="340828"/>
                  </a:xfrm>
                </p:grpSpPr>
                <p:sp>
                  <p:nvSpPr>
                    <p:cNvPr id="4665" name="Google Shape;4665;p76"/>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6"/>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667" name="Google Shape;4667;p76"/>
          <p:cNvGrpSpPr/>
          <p:nvPr/>
        </p:nvGrpSpPr>
        <p:grpSpPr>
          <a:xfrm>
            <a:off x="724986" y="3605478"/>
            <a:ext cx="1368681" cy="682918"/>
            <a:chOff x="724986" y="3605478"/>
            <a:chExt cx="1368681" cy="682918"/>
          </a:xfrm>
        </p:grpSpPr>
        <p:grpSp>
          <p:nvGrpSpPr>
            <p:cNvPr id="4668" name="Google Shape;4668;p76"/>
            <p:cNvGrpSpPr/>
            <p:nvPr/>
          </p:nvGrpSpPr>
          <p:grpSpPr>
            <a:xfrm>
              <a:off x="1289102" y="3823629"/>
              <a:ext cx="240442" cy="250435"/>
              <a:chOff x="-165066" y="3843615"/>
              <a:chExt cx="221259" cy="230455"/>
            </a:xfrm>
          </p:grpSpPr>
          <p:sp>
            <p:nvSpPr>
              <p:cNvPr id="4669" name="Google Shape;4669;p76"/>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76"/>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76"/>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6"/>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6"/>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6"/>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6"/>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6"/>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6"/>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6"/>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6"/>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6"/>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6"/>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6"/>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76"/>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6"/>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6"/>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6"/>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6"/>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6"/>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9" name="Google Shape;4689;p76"/>
            <p:cNvGrpSpPr/>
            <p:nvPr/>
          </p:nvGrpSpPr>
          <p:grpSpPr>
            <a:xfrm>
              <a:off x="724986" y="3605478"/>
              <a:ext cx="1368681" cy="682918"/>
              <a:chOff x="724986" y="3605478"/>
              <a:chExt cx="1368681" cy="682918"/>
            </a:xfrm>
          </p:grpSpPr>
          <p:grpSp>
            <p:nvGrpSpPr>
              <p:cNvPr id="4690" name="Google Shape;4690;p76"/>
              <p:cNvGrpSpPr/>
              <p:nvPr/>
            </p:nvGrpSpPr>
            <p:grpSpPr>
              <a:xfrm>
                <a:off x="1498221" y="4047614"/>
                <a:ext cx="529172" cy="240783"/>
                <a:chOff x="1498221" y="4047614"/>
                <a:chExt cx="529172" cy="240783"/>
              </a:xfrm>
            </p:grpSpPr>
            <p:grpSp>
              <p:nvGrpSpPr>
                <p:cNvPr id="4691" name="Google Shape;4691;p76"/>
                <p:cNvGrpSpPr/>
                <p:nvPr/>
              </p:nvGrpSpPr>
              <p:grpSpPr>
                <a:xfrm>
                  <a:off x="1826655" y="4224370"/>
                  <a:ext cx="200738" cy="25631"/>
                  <a:chOff x="1826655" y="4224370"/>
                  <a:chExt cx="200738" cy="25631"/>
                </a:xfrm>
              </p:grpSpPr>
              <p:sp>
                <p:nvSpPr>
                  <p:cNvPr id="4692" name="Google Shape;4692;p76"/>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6"/>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76"/>
                <p:cNvGrpSpPr/>
                <p:nvPr/>
              </p:nvGrpSpPr>
              <p:grpSpPr>
                <a:xfrm>
                  <a:off x="1498221" y="4047614"/>
                  <a:ext cx="328444" cy="240783"/>
                  <a:chOff x="1498221" y="4047614"/>
                  <a:chExt cx="328444" cy="240783"/>
                </a:xfrm>
              </p:grpSpPr>
              <p:sp>
                <p:nvSpPr>
                  <p:cNvPr id="4695" name="Google Shape;4695;p76"/>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96" name="Google Shape;4696;p76"/>
                  <p:cNvGrpSpPr/>
                  <p:nvPr/>
                </p:nvGrpSpPr>
                <p:grpSpPr>
                  <a:xfrm>
                    <a:off x="1498221" y="4047614"/>
                    <a:ext cx="150566" cy="190416"/>
                    <a:chOff x="1498221" y="4047614"/>
                    <a:chExt cx="150566" cy="190416"/>
                  </a:xfrm>
                </p:grpSpPr>
                <p:sp>
                  <p:nvSpPr>
                    <p:cNvPr id="4697" name="Google Shape;4697;p76"/>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6"/>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99" name="Google Shape;4699;p76"/>
              <p:cNvGrpSpPr/>
              <p:nvPr/>
            </p:nvGrpSpPr>
            <p:grpSpPr>
              <a:xfrm>
                <a:off x="1560718" y="3800594"/>
                <a:ext cx="532948" cy="302090"/>
                <a:chOff x="1560718" y="3800594"/>
                <a:chExt cx="532948" cy="302090"/>
              </a:xfrm>
            </p:grpSpPr>
            <p:grpSp>
              <p:nvGrpSpPr>
                <p:cNvPr id="4700" name="Google Shape;4700;p76"/>
                <p:cNvGrpSpPr/>
                <p:nvPr/>
              </p:nvGrpSpPr>
              <p:grpSpPr>
                <a:xfrm>
                  <a:off x="1912179" y="3827344"/>
                  <a:ext cx="181487" cy="25631"/>
                  <a:chOff x="1912179" y="3827344"/>
                  <a:chExt cx="181487" cy="25631"/>
                </a:xfrm>
              </p:grpSpPr>
              <p:sp>
                <p:nvSpPr>
                  <p:cNvPr id="4701" name="Google Shape;4701;p76"/>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6"/>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3" name="Google Shape;4703;p76"/>
                <p:cNvGrpSpPr/>
                <p:nvPr/>
              </p:nvGrpSpPr>
              <p:grpSpPr>
                <a:xfrm>
                  <a:off x="1912179" y="4044505"/>
                  <a:ext cx="181487" cy="25622"/>
                  <a:chOff x="1912179" y="4044506"/>
                  <a:chExt cx="181487" cy="25622"/>
                </a:xfrm>
              </p:grpSpPr>
              <p:sp>
                <p:nvSpPr>
                  <p:cNvPr id="4704" name="Google Shape;4704;p76"/>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6"/>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76"/>
                <p:cNvGrpSpPr/>
                <p:nvPr/>
              </p:nvGrpSpPr>
              <p:grpSpPr>
                <a:xfrm>
                  <a:off x="1560718" y="3800594"/>
                  <a:ext cx="351472" cy="302090"/>
                  <a:chOff x="1560718" y="3800594"/>
                  <a:chExt cx="351472" cy="302090"/>
                </a:xfrm>
              </p:grpSpPr>
              <p:grpSp>
                <p:nvGrpSpPr>
                  <p:cNvPr id="4707" name="Google Shape;4707;p76"/>
                  <p:cNvGrpSpPr/>
                  <p:nvPr/>
                </p:nvGrpSpPr>
                <p:grpSpPr>
                  <a:xfrm>
                    <a:off x="1560718" y="3842857"/>
                    <a:ext cx="173586" cy="217131"/>
                    <a:chOff x="1560718" y="3842857"/>
                    <a:chExt cx="173586" cy="217131"/>
                  </a:xfrm>
                </p:grpSpPr>
                <p:sp>
                  <p:nvSpPr>
                    <p:cNvPr id="4708" name="Google Shape;4708;p76"/>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6"/>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6"/>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1" name="Google Shape;4711;p76"/>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6"/>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13" name="Google Shape;4713;p76"/>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4" name="Google Shape;4714;p76"/>
              <p:cNvGrpSpPr/>
              <p:nvPr/>
            </p:nvGrpSpPr>
            <p:grpSpPr>
              <a:xfrm>
                <a:off x="785350" y="3605478"/>
                <a:ext cx="535311" cy="249245"/>
                <a:chOff x="785350" y="3605478"/>
                <a:chExt cx="535311" cy="249245"/>
              </a:xfrm>
            </p:grpSpPr>
            <p:grpSp>
              <p:nvGrpSpPr>
                <p:cNvPr id="4715" name="Google Shape;4715;p76"/>
                <p:cNvGrpSpPr/>
                <p:nvPr/>
              </p:nvGrpSpPr>
              <p:grpSpPr>
                <a:xfrm>
                  <a:off x="785350" y="3605478"/>
                  <a:ext cx="376191" cy="102736"/>
                  <a:chOff x="785350" y="3605478"/>
                  <a:chExt cx="376191" cy="102736"/>
                </a:xfrm>
              </p:grpSpPr>
              <p:sp>
                <p:nvSpPr>
                  <p:cNvPr id="4716" name="Google Shape;4716;p76"/>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6"/>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6"/>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9" name="Google Shape;4719;p76"/>
                <p:cNvGrpSpPr/>
                <p:nvPr/>
              </p:nvGrpSpPr>
              <p:grpSpPr>
                <a:xfrm>
                  <a:off x="1161530" y="3655851"/>
                  <a:ext cx="159131" cy="198872"/>
                  <a:chOff x="1161530" y="3655851"/>
                  <a:chExt cx="159131" cy="198872"/>
                </a:xfrm>
              </p:grpSpPr>
              <p:sp>
                <p:nvSpPr>
                  <p:cNvPr id="4720" name="Google Shape;4720;p76"/>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76"/>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22" name="Google Shape;4722;p76"/>
              <p:cNvGrpSpPr/>
              <p:nvPr/>
            </p:nvGrpSpPr>
            <p:grpSpPr>
              <a:xfrm>
                <a:off x="785350" y="4047614"/>
                <a:ext cx="535311" cy="240783"/>
                <a:chOff x="785350" y="4047614"/>
                <a:chExt cx="535311" cy="240783"/>
              </a:xfrm>
            </p:grpSpPr>
            <p:grpSp>
              <p:nvGrpSpPr>
                <p:cNvPr id="4723" name="Google Shape;4723;p76"/>
                <p:cNvGrpSpPr/>
                <p:nvPr/>
              </p:nvGrpSpPr>
              <p:grpSpPr>
                <a:xfrm>
                  <a:off x="1161636" y="4047614"/>
                  <a:ext cx="159025" cy="190415"/>
                  <a:chOff x="1161636" y="4047614"/>
                  <a:chExt cx="159025" cy="190415"/>
                </a:xfrm>
              </p:grpSpPr>
              <p:sp>
                <p:nvSpPr>
                  <p:cNvPr id="4724" name="Google Shape;4724;p76"/>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6"/>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6" name="Google Shape;4726;p76"/>
                <p:cNvGrpSpPr/>
                <p:nvPr/>
              </p:nvGrpSpPr>
              <p:grpSpPr>
                <a:xfrm>
                  <a:off x="785350" y="4185661"/>
                  <a:ext cx="376191" cy="102736"/>
                  <a:chOff x="785350" y="4185661"/>
                  <a:chExt cx="376191" cy="102736"/>
                </a:xfrm>
              </p:grpSpPr>
              <p:sp>
                <p:nvSpPr>
                  <p:cNvPr id="4727" name="Google Shape;4727;p76"/>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6"/>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6"/>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30" name="Google Shape;4730;p76"/>
              <p:cNvGrpSpPr/>
              <p:nvPr/>
            </p:nvGrpSpPr>
            <p:grpSpPr>
              <a:xfrm>
                <a:off x="1501054" y="3605478"/>
                <a:ext cx="526340" cy="249240"/>
                <a:chOff x="1501054" y="3605478"/>
                <a:chExt cx="526340" cy="249240"/>
              </a:xfrm>
            </p:grpSpPr>
            <p:grpSp>
              <p:nvGrpSpPr>
                <p:cNvPr id="4731" name="Google Shape;4731;p76"/>
                <p:cNvGrpSpPr/>
                <p:nvPr/>
              </p:nvGrpSpPr>
              <p:grpSpPr>
                <a:xfrm>
                  <a:off x="1834208" y="3643867"/>
                  <a:ext cx="193185" cy="25622"/>
                  <a:chOff x="1834208" y="3643867"/>
                  <a:chExt cx="193185" cy="25622"/>
                </a:xfrm>
              </p:grpSpPr>
              <p:sp>
                <p:nvSpPr>
                  <p:cNvPr id="4732" name="Google Shape;4732;p76"/>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6"/>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4" name="Google Shape;4734;p76"/>
                <p:cNvGrpSpPr/>
                <p:nvPr/>
              </p:nvGrpSpPr>
              <p:grpSpPr>
                <a:xfrm>
                  <a:off x="1501054" y="3605478"/>
                  <a:ext cx="333165" cy="249240"/>
                  <a:chOff x="1501054" y="3605478"/>
                  <a:chExt cx="333165" cy="249240"/>
                </a:xfrm>
              </p:grpSpPr>
              <p:sp>
                <p:nvSpPr>
                  <p:cNvPr id="4735" name="Google Shape;4735;p76"/>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6" name="Google Shape;4736;p76"/>
                  <p:cNvGrpSpPr/>
                  <p:nvPr/>
                </p:nvGrpSpPr>
                <p:grpSpPr>
                  <a:xfrm>
                    <a:off x="1501054" y="3655851"/>
                    <a:ext cx="155286" cy="198867"/>
                    <a:chOff x="1501054" y="3655851"/>
                    <a:chExt cx="155286" cy="198867"/>
                  </a:xfrm>
                </p:grpSpPr>
                <p:sp>
                  <p:nvSpPr>
                    <p:cNvPr id="4737" name="Google Shape;4737;p76"/>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6"/>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39" name="Google Shape;4739;p76"/>
              <p:cNvGrpSpPr/>
              <p:nvPr/>
            </p:nvGrpSpPr>
            <p:grpSpPr>
              <a:xfrm>
                <a:off x="724986" y="3800594"/>
                <a:ext cx="532950" cy="302090"/>
                <a:chOff x="724986" y="3800594"/>
                <a:chExt cx="532950" cy="302090"/>
              </a:xfrm>
            </p:grpSpPr>
            <p:grpSp>
              <p:nvGrpSpPr>
                <p:cNvPr id="4740" name="Google Shape;4740;p76"/>
                <p:cNvGrpSpPr/>
                <p:nvPr/>
              </p:nvGrpSpPr>
              <p:grpSpPr>
                <a:xfrm>
                  <a:off x="724986" y="4044367"/>
                  <a:ext cx="181314" cy="25626"/>
                  <a:chOff x="724986" y="4044367"/>
                  <a:chExt cx="181314" cy="25626"/>
                </a:xfrm>
              </p:grpSpPr>
              <p:sp>
                <p:nvSpPr>
                  <p:cNvPr id="4741" name="Google Shape;4741;p76"/>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76"/>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3" name="Google Shape;4743;p76"/>
                <p:cNvGrpSpPr/>
                <p:nvPr/>
              </p:nvGrpSpPr>
              <p:grpSpPr>
                <a:xfrm>
                  <a:off x="906290" y="3800594"/>
                  <a:ext cx="351646" cy="302090"/>
                  <a:chOff x="906290" y="3800594"/>
                  <a:chExt cx="351646" cy="302090"/>
                </a:xfrm>
              </p:grpSpPr>
              <p:grpSp>
                <p:nvGrpSpPr>
                  <p:cNvPr id="4744" name="Google Shape;4744;p76"/>
                  <p:cNvGrpSpPr/>
                  <p:nvPr/>
                </p:nvGrpSpPr>
                <p:grpSpPr>
                  <a:xfrm>
                    <a:off x="1084172" y="3842857"/>
                    <a:ext cx="173764" cy="217131"/>
                    <a:chOff x="1084172" y="3842857"/>
                    <a:chExt cx="173764" cy="217131"/>
                  </a:xfrm>
                </p:grpSpPr>
                <p:grpSp>
                  <p:nvGrpSpPr>
                    <p:cNvPr id="4745" name="Google Shape;4745;p76"/>
                    <p:cNvGrpSpPr/>
                    <p:nvPr/>
                  </p:nvGrpSpPr>
                  <p:grpSpPr>
                    <a:xfrm>
                      <a:off x="1156862" y="3936509"/>
                      <a:ext cx="101073" cy="25622"/>
                      <a:chOff x="1156862" y="3936509"/>
                      <a:chExt cx="101073" cy="25622"/>
                    </a:xfrm>
                  </p:grpSpPr>
                  <p:sp>
                    <p:nvSpPr>
                      <p:cNvPr id="4746" name="Google Shape;4746;p76"/>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6"/>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8" name="Google Shape;4748;p76"/>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9" name="Google Shape;4749;p76"/>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76"/>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1" name="Google Shape;4751;p76"/>
                <p:cNvGrpSpPr/>
                <p:nvPr/>
              </p:nvGrpSpPr>
              <p:grpSpPr>
                <a:xfrm>
                  <a:off x="724986" y="3830189"/>
                  <a:ext cx="189533" cy="25626"/>
                  <a:chOff x="724986" y="3830189"/>
                  <a:chExt cx="189533" cy="25626"/>
                </a:xfrm>
              </p:grpSpPr>
              <p:sp>
                <p:nvSpPr>
                  <p:cNvPr id="4752" name="Google Shape;4752;p76"/>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6"/>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754" name="Google Shape;4754;p76"/>
          <p:cNvGrpSpPr/>
          <p:nvPr/>
        </p:nvGrpSpPr>
        <p:grpSpPr>
          <a:xfrm>
            <a:off x="2253298" y="2455640"/>
            <a:ext cx="948701" cy="935378"/>
            <a:chOff x="2253298" y="2428317"/>
            <a:chExt cx="948701" cy="935378"/>
          </a:xfrm>
        </p:grpSpPr>
        <p:sp>
          <p:nvSpPr>
            <p:cNvPr id="4755" name="Google Shape;4755;p76"/>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6"/>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6"/>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6"/>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6"/>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6"/>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6"/>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6"/>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6"/>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6"/>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6"/>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76"/>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6"/>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6"/>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6"/>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6"/>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6"/>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6"/>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6"/>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6"/>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6"/>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6"/>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6"/>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6"/>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6"/>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6"/>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6"/>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6"/>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6"/>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6"/>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6"/>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6"/>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6"/>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791"/>
        <p:cNvGrpSpPr/>
        <p:nvPr/>
      </p:nvGrpSpPr>
      <p:grpSpPr>
        <a:xfrm>
          <a:off x="0" y="0"/>
          <a:ext cx="0" cy="0"/>
          <a:chOff x="0" y="0"/>
          <a:chExt cx="0" cy="0"/>
        </a:xfrm>
      </p:grpSpPr>
      <p:grpSp>
        <p:nvGrpSpPr>
          <p:cNvPr id="4792" name="Google Shape;4792;p77"/>
          <p:cNvGrpSpPr/>
          <p:nvPr/>
        </p:nvGrpSpPr>
        <p:grpSpPr>
          <a:xfrm>
            <a:off x="3353582" y="1145627"/>
            <a:ext cx="2363393" cy="1017867"/>
            <a:chOff x="3292400" y="1219146"/>
            <a:chExt cx="2615240" cy="1110239"/>
          </a:xfrm>
        </p:grpSpPr>
        <p:sp>
          <p:nvSpPr>
            <p:cNvPr id="4793" name="Google Shape;4793;p77"/>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794" name="Google Shape;4794;p77"/>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95" name="Google Shape;4795;p77"/>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796" name="Google Shape;4796;p77"/>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797" name="Google Shape;4797;p77"/>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798" name="Google Shape;4798;p77"/>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799" name="Google Shape;4799;p77"/>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800" name="Google Shape;4800;p77"/>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801" name="Google Shape;4801;p77"/>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802" name="Google Shape;4802;p77"/>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803" name="Google Shape;4803;p77"/>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804" name="Google Shape;4804;p77"/>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805" name="Google Shape;4805;p77"/>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806" name="Google Shape;4806;p77"/>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807" name="Google Shape;4807;p77"/>
            <p:cNvGrpSpPr/>
            <p:nvPr/>
          </p:nvGrpSpPr>
          <p:grpSpPr>
            <a:xfrm>
              <a:off x="3748438" y="1378608"/>
              <a:ext cx="2159202" cy="903971"/>
              <a:chOff x="1683525" y="2179850"/>
              <a:chExt cx="4519050" cy="2134525"/>
            </a:xfrm>
          </p:grpSpPr>
          <p:sp>
            <p:nvSpPr>
              <p:cNvPr id="4808" name="Google Shape;4808;p77"/>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09" name="Google Shape;4809;p77"/>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10" name="Google Shape;4810;p77"/>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11" name="Google Shape;4811;p77"/>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12" name="Google Shape;4812;p77"/>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13" name="Google Shape;4813;p77"/>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14" name="Google Shape;4814;p77"/>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15" name="Google Shape;4815;p77"/>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16" name="Google Shape;4816;p77"/>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17" name="Google Shape;4817;p77"/>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18" name="Google Shape;4818;p77"/>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19" name="Google Shape;4819;p77"/>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820" name="Google Shape;4820;p77"/>
          <p:cNvGraphicFramePr/>
          <p:nvPr/>
        </p:nvGraphicFramePr>
        <p:xfrm>
          <a:off x="5949675" y="2323100"/>
          <a:ext cx="3000000" cy="3000000"/>
        </p:xfrm>
        <a:graphic>
          <a:graphicData uri="http://schemas.openxmlformats.org/drawingml/2006/table">
            <a:tbl>
              <a:tblPr>
                <a:noFill/>
                <a:tableStyleId>{F32D96E9-1DE1-473F-B4DF-CDB402F9F778}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821" name="Google Shape;4821;p77"/>
          <p:cNvGrpSpPr/>
          <p:nvPr/>
        </p:nvGrpSpPr>
        <p:grpSpPr>
          <a:xfrm>
            <a:off x="5926924" y="3381697"/>
            <a:ext cx="2519825" cy="1001454"/>
            <a:chOff x="1906114" y="789980"/>
            <a:chExt cx="1487676" cy="606868"/>
          </a:xfrm>
        </p:grpSpPr>
        <p:cxnSp>
          <p:nvCxnSpPr>
            <p:cNvPr id="4822" name="Google Shape;4822;p77"/>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823" name="Google Shape;4823;p77"/>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824" name="Google Shape;4824;p77"/>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825" name="Google Shape;4825;p77"/>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826" name="Google Shape;4826;p77"/>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827" name="Google Shape;4827;p77"/>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828" name="Google Shape;4828;p77"/>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829" name="Google Shape;4829;p77"/>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77"/>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77"/>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7"/>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7"/>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7"/>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7"/>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836" name="Google Shape;4836;p77"/>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837" name="Google Shape;4837;p77"/>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838" name="Google Shape;4838;p77"/>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9" name="Google Shape;4839;p77"/>
          <p:cNvGrpSpPr/>
          <p:nvPr/>
        </p:nvGrpSpPr>
        <p:grpSpPr>
          <a:xfrm>
            <a:off x="726399" y="1190655"/>
            <a:ext cx="2394370" cy="976502"/>
            <a:chOff x="749309" y="1112739"/>
            <a:chExt cx="2371603" cy="976502"/>
          </a:xfrm>
        </p:grpSpPr>
        <p:sp>
          <p:nvSpPr>
            <p:cNvPr id="4840" name="Google Shape;4840;p77"/>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77"/>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7"/>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7"/>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7"/>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7"/>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7"/>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7"/>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77"/>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77"/>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77"/>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7"/>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77"/>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77"/>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77"/>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77"/>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77"/>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7"/>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7"/>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7"/>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7"/>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77"/>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77"/>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7"/>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7"/>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7"/>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7"/>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7"/>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7"/>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7"/>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77"/>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7"/>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872" name="Google Shape;4872;p77"/>
          <p:cNvGraphicFramePr/>
          <p:nvPr/>
        </p:nvGraphicFramePr>
        <p:xfrm>
          <a:off x="5949700" y="1188950"/>
          <a:ext cx="3000000" cy="3000000"/>
        </p:xfrm>
        <a:graphic>
          <a:graphicData uri="http://schemas.openxmlformats.org/drawingml/2006/table">
            <a:tbl>
              <a:tblPr>
                <a:noFill/>
                <a:tableStyleId>{F32D96E9-1DE1-473F-B4DF-CDB402F9F778}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873" name="Google Shape;4873;p77"/>
          <p:cNvGraphicFramePr/>
          <p:nvPr/>
        </p:nvGraphicFramePr>
        <p:xfrm>
          <a:off x="3356413" y="2323100"/>
          <a:ext cx="3000000" cy="3000000"/>
        </p:xfrm>
        <a:graphic>
          <a:graphicData uri="http://schemas.openxmlformats.org/drawingml/2006/table">
            <a:tbl>
              <a:tblPr>
                <a:noFill/>
                <a:tableStyleId>{F32D96E9-1DE1-473F-B4DF-CDB402F9F778}</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874" name="Google Shape;4874;p77"/>
          <p:cNvGrpSpPr/>
          <p:nvPr/>
        </p:nvGrpSpPr>
        <p:grpSpPr>
          <a:xfrm>
            <a:off x="4100342" y="2709743"/>
            <a:ext cx="1517436" cy="74460"/>
            <a:chOff x="3980086" y="2804397"/>
            <a:chExt cx="1227600" cy="66900"/>
          </a:xfrm>
        </p:grpSpPr>
        <p:sp>
          <p:nvSpPr>
            <p:cNvPr id="4875" name="Google Shape;4875;p7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7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7" name="Google Shape;4877;p77"/>
          <p:cNvGrpSpPr/>
          <p:nvPr/>
        </p:nvGrpSpPr>
        <p:grpSpPr>
          <a:xfrm>
            <a:off x="4725406" y="3002330"/>
            <a:ext cx="892956" cy="74460"/>
            <a:chOff x="3980086" y="2804397"/>
            <a:chExt cx="1227600" cy="66900"/>
          </a:xfrm>
        </p:grpSpPr>
        <p:sp>
          <p:nvSpPr>
            <p:cNvPr id="4878" name="Google Shape;4878;p7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7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0" name="Google Shape;4880;p77"/>
          <p:cNvGrpSpPr/>
          <p:nvPr/>
        </p:nvGrpSpPr>
        <p:grpSpPr>
          <a:xfrm>
            <a:off x="3358498" y="3361213"/>
            <a:ext cx="2363244" cy="1005943"/>
            <a:chOff x="3358415" y="3361302"/>
            <a:chExt cx="2363244" cy="1024695"/>
          </a:xfrm>
        </p:grpSpPr>
        <p:grpSp>
          <p:nvGrpSpPr>
            <p:cNvPr id="4881" name="Google Shape;4881;p77"/>
            <p:cNvGrpSpPr/>
            <p:nvPr/>
          </p:nvGrpSpPr>
          <p:grpSpPr>
            <a:xfrm>
              <a:off x="3358415" y="3361302"/>
              <a:ext cx="441300" cy="1024695"/>
              <a:chOff x="3358415" y="3361302"/>
              <a:chExt cx="441300" cy="1024695"/>
            </a:xfrm>
          </p:grpSpPr>
          <p:sp>
            <p:nvSpPr>
              <p:cNvPr id="4882" name="Google Shape;4882;p77"/>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7"/>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7"/>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77"/>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77"/>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77"/>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8" name="Google Shape;4888;p77"/>
            <p:cNvGrpSpPr/>
            <p:nvPr/>
          </p:nvGrpSpPr>
          <p:grpSpPr>
            <a:xfrm>
              <a:off x="3838901" y="3361302"/>
              <a:ext cx="441300" cy="1024695"/>
              <a:chOff x="3838901" y="3361302"/>
              <a:chExt cx="441300" cy="1024695"/>
            </a:xfrm>
          </p:grpSpPr>
          <p:sp>
            <p:nvSpPr>
              <p:cNvPr id="4889" name="Google Shape;4889;p77"/>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7"/>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77"/>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7"/>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7"/>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77"/>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5" name="Google Shape;4895;p77"/>
            <p:cNvGrpSpPr/>
            <p:nvPr/>
          </p:nvGrpSpPr>
          <p:grpSpPr>
            <a:xfrm>
              <a:off x="4319387" y="3361302"/>
              <a:ext cx="441300" cy="1024695"/>
              <a:chOff x="4319387" y="3361302"/>
              <a:chExt cx="441300" cy="1024695"/>
            </a:xfrm>
          </p:grpSpPr>
          <p:sp>
            <p:nvSpPr>
              <p:cNvPr id="4896" name="Google Shape;4896;p77"/>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7"/>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7"/>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7"/>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7"/>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7"/>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2" name="Google Shape;4902;p77"/>
            <p:cNvGrpSpPr/>
            <p:nvPr/>
          </p:nvGrpSpPr>
          <p:grpSpPr>
            <a:xfrm>
              <a:off x="4799873" y="3361302"/>
              <a:ext cx="441300" cy="1024695"/>
              <a:chOff x="4799873" y="3361302"/>
              <a:chExt cx="441300" cy="1024695"/>
            </a:xfrm>
          </p:grpSpPr>
          <p:sp>
            <p:nvSpPr>
              <p:cNvPr id="4903" name="Google Shape;4903;p77"/>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7"/>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7"/>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77"/>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77"/>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7"/>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9" name="Google Shape;4909;p77"/>
            <p:cNvGrpSpPr/>
            <p:nvPr/>
          </p:nvGrpSpPr>
          <p:grpSpPr>
            <a:xfrm>
              <a:off x="5280360" y="3361302"/>
              <a:ext cx="441300" cy="1024695"/>
              <a:chOff x="5280360" y="3361302"/>
              <a:chExt cx="441300" cy="1024695"/>
            </a:xfrm>
          </p:grpSpPr>
          <p:sp>
            <p:nvSpPr>
              <p:cNvPr id="4910" name="Google Shape;4910;p77"/>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7"/>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7"/>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7"/>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7"/>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77"/>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916" name="Google Shape;4916;p77"/>
          <p:cNvGraphicFramePr/>
          <p:nvPr/>
        </p:nvGraphicFramePr>
        <p:xfrm>
          <a:off x="724925" y="2323100"/>
          <a:ext cx="3000000" cy="3000000"/>
        </p:xfrm>
        <a:graphic>
          <a:graphicData uri="http://schemas.openxmlformats.org/drawingml/2006/table">
            <a:tbl>
              <a:tblPr>
                <a:noFill/>
                <a:tableStyleId>{F32D96E9-1DE1-473F-B4DF-CDB402F9F778}</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17" name="Google Shape;4917;p77"/>
          <p:cNvGrpSpPr/>
          <p:nvPr/>
        </p:nvGrpSpPr>
        <p:grpSpPr>
          <a:xfrm>
            <a:off x="726450" y="3372825"/>
            <a:ext cx="2403614" cy="1005900"/>
            <a:chOff x="726450" y="3372825"/>
            <a:chExt cx="2403614" cy="1005900"/>
          </a:xfrm>
        </p:grpSpPr>
        <p:grpSp>
          <p:nvGrpSpPr>
            <p:cNvPr id="4918" name="Google Shape;4918;p77"/>
            <p:cNvGrpSpPr/>
            <p:nvPr/>
          </p:nvGrpSpPr>
          <p:grpSpPr>
            <a:xfrm>
              <a:off x="726450" y="3696000"/>
              <a:ext cx="2403614" cy="500898"/>
              <a:chOff x="726450" y="3696000"/>
              <a:chExt cx="2403614" cy="500898"/>
            </a:xfrm>
          </p:grpSpPr>
          <p:sp>
            <p:nvSpPr>
              <p:cNvPr id="4919" name="Google Shape;4919;p77"/>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20" name="Google Shape;4920;p77"/>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921" name="Google Shape;4921;p77"/>
            <p:cNvGrpSpPr/>
            <p:nvPr/>
          </p:nvGrpSpPr>
          <p:grpSpPr>
            <a:xfrm>
              <a:off x="1348050" y="3372825"/>
              <a:ext cx="1720425" cy="1005900"/>
              <a:chOff x="1348050" y="3372825"/>
              <a:chExt cx="1720425" cy="1005900"/>
            </a:xfrm>
          </p:grpSpPr>
          <p:sp>
            <p:nvSpPr>
              <p:cNvPr id="4922" name="Google Shape;4922;p77"/>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23" name="Google Shape;4923;p77"/>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24" name="Google Shape;4924;p77"/>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25" name="Google Shape;4925;p77"/>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926" name="Google Shape;4926;p77"/>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927" name="Google Shape;4927;p77"/>
            <p:cNvGrpSpPr/>
            <p:nvPr/>
          </p:nvGrpSpPr>
          <p:grpSpPr>
            <a:xfrm>
              <a:off x="1455707" y="3731058"/>
              <a:ext cx="1491150" cy="417657"/>
              <a:chOff x="1455707" y="3731058"/>
              <a:chExt cx="1491150" cy="417657"/>
            </a:xfrm>
          </p:grpSpPr>
          <p:grpSp>
            <p:nvGrpSpPr>
              <p:cNvPr id="4928" name="Google Shape;4928;p77"/>
              <p:cNvGrpSpPr/>
              <p:nvPr/>
            </p:nvGrpSpPr>
            <p:grpSpPr>
              <a:xfrm>
                <a:off x="1472938" y="3745828"/>
                <a:ext cx="72126" cy="53788"/>
                <a:chOff x="1472938" y="3745828"/>
                <a:chExt cx="72126" cy="53788"/>
              </a:xfrm>
            </p:grpSpPr>
            <p:sp>
              <p:nvSpPr>
                <p:cNvPr id="4929" name="Google Shape;4929;p77"/>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7"/>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1" name="Google Shape;4931;p77"/>
              <p:cNvGrpSpPr/>
              <p:nvPr/>
            </p:nvGrpSpPr>
            <p:grpSpPr>
              <a:xfrm>
                <a:off x="1819181" y="4089633"/>
                <a:ext cx="72126" cy="53788"/>
                <a:chOff x="1819181" y="4089633"/>
                <a:chExt cx="72126" cy="53788"/>
              </a:xfrm>
            </p:grpSpPr>
            <p:sp>
              <p:nvSpPr>
                <p:cNvPr id="4932" name="Google Shape;4932;p77"/>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7"/>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4" name="Google Shape;4934;p77"/>
              <p:cNvGrpSpPr/>
              <p:nvPr/>
            </p:nvGrpSpPr>
            <p:grpSpPr>
              <a:xfrm>
                <a:off x="1455707" y="4084171"/>
                <a:ext cx="64321" cy="64544"/>
                <a:chOff x="1455707" y="4084171"/>
                <a:chExt cx="64321" cy="64544"/>
              </a:xfrm>
            </p:grpSpPr>
            <p:sp>
              <p:nvSpPr>
                <p:cNvPr id="4935" name="Google Shape;4935;p77"/>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7"/>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7" name="Google Shape;4937;p77"/>
              <p:cNvGrpSpPr/>
              <p:nvPr/>
            </p:nvGrpSpPr>
            <p:grpSpPr>
              <a:xfrm>
                <a:off x="1818610" y="3731058"/>
                <a:ext cx="64321" cy="64544"/>
                <a:chOff x="1818610" y="3731058"/>
                <a:chExt cx="64321" cy="64544"/>
              </a:xfrm>
            </p:grpSpPr>
            <p:sp>
              <p:nvSpPr>
                <p:cNvPr id="4938" name="Google Shape;4938;p77"/>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77"/>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0" name="Google Shape;4940;p77"/>
              <p:cNvGrpSpPr/>
              <p:nvPr/>
            </p:nvGrpSpPr>
            <p:grpSpPr>
              <a:xfrm>
                <a:off x="2172491" y="4089633"/>
                <a:ext cx="72126" cy="53788"/>
                <a:chOff x="2172491" y="4089633"/>
                <a:chExt cx="72126" cy="53788"/>
              </a:xfrm>
            </p:grpSpPr>
            <p:sp>
              <p:nvSpPr>
                <p:cNvPr id="4941" name="Google Shape;4941;p77"/>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7"/>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3" name="Google Shape;4943;p77"/>
              <p:cNvGrpSpPr/>
              <p:nvPr/>
            </p:nvGrpSpPr>
            <p:grpSpPr>
              <a:xfrm>
                <a:off x="2171920" y="3731058"/>
                <a:ext cx="64321" cy="64544"/>
                <a:chOff x="2171920" y="3731058"/>
                <a:chExt cx="64321" cy="64544"/>
              </a:xfrm>
            </p:grpSpPr>
            <p:sp>
              <p:nvSpPr>
                <p:cNvPr id="4944" name="Google Shape;4944;p77"/>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7"/>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6" name="Google Shape;4946;p77"/>
              <p:cNvGrpSpPr/>
              <p:nvPr/>
            </p:nvGrpSpPr>
            <p:grpSpPr>
              <a:xfrm>
                <a:off x="2874730" y="3745828"/>
                <a:ext cx="72126" cy="53788"/>
                <a:chOff x="2874730" y="3745828"/>
                <a:chExt cx="72126" cy="53788"/>
              </a:xfrm>
            </p:grpSpPr>
            <p:sp>
              <p:nvSpPr>
                <p:cNvPr id="4947" name="Google Shape;4947;p77"/>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7"/>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9" name="Google Shape;4949;p77"/>
              <p:cNvGrpSpPr/>
              <p:nvPr/>
            </p:nvGrpSpPr>
            <p:grpSpPr>
              <a:xfrm>
                <a:off x="2878589" y="4081481"/>
                <a:ext cx="64321" cy="64544"/>
                <a:chOff x="2878589" y="4081481"/>
                <a:chExt cx="64321" cy="64544"/>
              </a:xfrm>
            </p:grpSpPr>
            <p:sp>
              <p:nvSpPr>
                <p:cNvPr id="4950" name="Google Shape;4950;p7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77"/>
              <p:cNvGrpSpPr/>
              <p:nvPr/>
            </p:nvGrpSpPr>
            <p:grpSpPr>
              <a:xfrm>
                <a:off x="2525796" y="4089633"/>
                <a:ext cx="72126" cy="53788"/>
                <a:chOff x="2525796" y="4089633"/>
                <a:chExt cx="72126" cy="53788"/>
              </a:xfrm>
            </p:grpSpPr>
            <p:sp>
              <p:nvSpPr>
                <p:cNvPr id="4953" name="Google Shape;4953;p77"/>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77"/>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77"/>
              <p:cNvGrpSpPr/>
              <p:nvPr/>
            </p:nvGrpSpPr>
            <p:grpSpPr>
              <a:xfrm>
                <a:off x="2525225" y="3731058"/>
                <a:ext cx="64321" cy="64544"/>
                <a:chOff x="2525225" y="3731058"/>
                <a:chExt cx="64321" cy="64544"/>
              </a:xfrm>
            </p:grpSpPr>
            <p:sp>
              <p:nvSpPr>
                <p:cNvPr id="4956" name="Google Shape;4956;p77"/>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7"/>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B70499D8-4F4E-80AE-6B67-ACC0FF97B8DD}"/>
              </a:ext>
            </a:extLst>
          </p:cNvPr>
          <p:cNvGrpSpPr/>
          <p:nvPr/>
        </p:nvGrpSpPr>
        <p:grpSpPr>
          <a:xfrm>
            <a:off x="455608" y="55002"/>
            <a:ext cx="8232783" cy="5088498"/>
            <a:chOff x="601980" y="0"/>
            <a:chExt cx="8232783" cy="4922520"/>
          </a:xfrm>
        </p:grpSpPr>
        <p:pic>
          <p:nvPicPr>
            <p:cNvPr id="61" name="Picture 60">
              <a:extLst>
                <a:ext uri="{FF2B5EF4-FFF2-40B4-BE49-F238E27FC236}">
                  <a16:creationId xmlns:a16="http://schemas.microsoft.com/office/drawing/2014/main" id="{C71EB80F-41B1-13A9-A52D-D321E78CB347}"/>
                </a:ext>
              </a:extLst>
            </p:cNvPr>
            <p:cNvPicPr>
              <a:picLocks noChangeAspect="1"/>
            </p:cNvPicPr>
            <p:nvPr/>
          </p:nvPicPr>
          <p:blipFill rotWithShape="1">
            <a:blip r:embed="rId2"/>
            <a:srcRect l="3434" b="4297"/>
            <a:stretch/>
          </p:blipFill>
          <p:spPr>
            <a:xfrm>
              <a:off x="601980" y="0"/>
              <a:ext cx="8232783" cy="4922520"/>
            </a:xfrm>
            <a:prstGeom prst="rect">
              <a:avLst/>
            </a:prstGeom>
          </p:spPr>
        </p:pic>
        <p:sp>
          <p:nvSpPr>
            <p:cNvPr id="29" name="Oval 28">
              <a:extLst>
                <a:ext uri="{FF2B5EF4-FFF2-40B4-BE49-F238E27FC236}">
                  <a16:creationId xmlns:a16="http://schemas.microsoft.com/office/drawing/2014/main" id="{B536F5A2-89F4-407D-835D-F5C8844A8345}"/>
                </a:ext>
              </a:extLst>
            </p:cNvPr>
            <p:cNvSpPr/>
            <p:nvPr/>
          </p:nvSpPr>
          <p:spPr>
            <a:xfrm>
              <a:off x="5173980" y="4205555"/>
              <a:ext cx="788220" cy="598142"/>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4BF0C8EA-5AED-CC4B-B6C6-93A15A1646BB}"/>
                </a:ext>
              </a:extLst>
            </p:cNvPr>
            <p:cNvCxnSpPr>
              <a:cxnSpLocks/>
              <a:stCxn id="29" idx="6"/>
              <a:endCxn id="40" idx="1"/>
            </p:cNvCxnSpPr>
            <p:nvPr/>
          </p:nvCxnSpPr>
          <p:spPr>
            <a:xfrm flipV="1">
              <a:off x="5962200" y="4426392"/>
              <a:ext cx="336497" cy="78234"/>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56D2EE8-4198-C40F-8D8C-93CED40F1C06}"/>
                </a:ext>
              </a:extLst>
            </p:cNvPr>
            <p:cNvSpPr txBox="1"/>
            <p:nvPr/>
          </p:nvSpPr>
          <p:spPr>
            <a:xfrm>
              <a:off x="6298697" y="4299434"/>
              <a:ext cx="1105879" cy="253916"/>
            </a:xfrm>
            <a:prstGeom prst="rect">
              <a:avLst/>
            </a:prstGeom>
            <a:noFill/>
          </p:spPr>
          <p:txBody>
            <a:bodyPr wrap="square" rtlCol="0">
              <a:spAutoFit/>
            </a:bodyPr>
            <a:lstStyle/>
            <a:p>
              <a:r>
                <a:rPr lang="en-US" sz="1000" dirty="0"/>
                <a:t>China town</a:t>
              </a:r>
            </a:p>
          </p:txBody>
        </p:sp>
        <p:sp>
          <p:nvSpPr>
            <p:cNvPr id="46" name="Oval 45">
              <a:extLst>
                <a:ext uri="{FF2B5EF4-FFF2-40B4-BE49-F238E27FC236}">
                  <a16:creationId xmlns:a16="http://schemas.microsoft.com/office/drawing/2014/main" id="{17D7F30A-22C1-6A6C-7390-3566F945BFDC}"/>
                </a:ext>
              </a:extLst>
            </p:cNvPr>
            <p:cNvSpPr/>
            <p:nvPr/>
          </p:nvSpPr>
          <p:spPr>
            <a:xfrm>
              <a:off x="5516776" y="3607413"/>
              <a:ext cx="703420" cy="598142"/>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BB6D10AE-8D2D-E46B-1B0B-8DAD8DF36F4D}"/>
                </a:ext>
              </a:extLst>
            </p:cNvPr>
            <p:cNvCxnSpPr>
              <a:cxnSpLocks/>
              <a:stCxn id="46" idx="7"/>
            </p:cNvCxnSpPr>
            <p:nvPr/>
          </p:nvCxnSpPr>
          <p:spPr>
            <a:xfrm flipV="1">
              <a:off x="6117183" y="3237399"/>
              <a:ext cx="819292" cy="45761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5D2F197A-BD9C-9B20-E546-21EF566551D2}"/>
                </a:ext>
              </a:extLst>
            </p:cNvPr>
            <p:cNvSpPr txBox="1"/>
            <p:nvPr/>
          </p:nvSpPr>
          <p:spPr>
            <a:xfrm>
              <a:off x="6726888" y="2871815"/>
              <a:ext cx="1266492" cy="400110"/>
            </a:xfrm>
            <a:prstGeom prst="rect">
              <a:avLst/>
            </a:prstGeom>
            <a:noFill/>
          </p:spPr>
          <p:txBody>
            <a:bodyPr wrap="square" rtlCol="0">
              <a:spAutoFit/>
            </a:bodyPr>
            <a:lstStyle/>
            <a:p>
              <a:pPr algn="ctr"/>
              <a:r>
                <a:rPr lang="en-US" sz="1000" dirty="0" err="1"/>
                <a:t>Rochor</a:t>
              </a:r>
              <a:r>
                <a:rPr lang="en-US" sz="1000" dirty="0"/>
                <a:t> and Victoria Crossroad</a:t>
              </a:r>
            </a:p>
          </p:txBody>
        </p:sp>
      </p:grpSp>
    </p:spTree>
    <p:extLst>
      <p:ext uri="{BB962C8B-B14F-4D97-AF65-F5344CB8AC3E}">
        <p14:creationId xmlns:p14="http://schemas.microsoft.com/office/powerpoint/2010/main" val="2062474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961"/>
        <p:cNvGrpSpPr/>
        <p:nvPr/>
      </p:nvGrpSpPr>
      <p:grpSpPr>
        <a:xfrm>
          <a:off x="0" y="0"/>
          <a:ext cx="0" cy="0"/>
          <a:chOff x="0" y="0"/>
          <a:chExt cx="0" cy="0"/>
        </a:xfrm>
      </p:grpSpPr>
      <p:grpSp>
        <p:nvGrpSpPr>
          <p:cNvPr id="4962" name="Google Shape;4962;p78"/>
          <p:cNvGrpSpPr/>
          <p:nvPr/>
        </p:nvGrpSpPr>
        <p:grpSpPr>
          <a:xfrm>
            <a:off x="732428" y="1171356"/>
            <a:ext cx="845921" cy="690752"/>
            <a:chOff x="732428" y="1198513"/>
            <a:chExt cx="845921" cy="690752"/>
          </a:xfrm>
        </p:grpSpPr>
        <p:grpSp>
          <p:nvGrpSpPr>
            <p:cNvPr id="4963" name="Google Shape;4963;p78"/>
            <p:cNvGrpSpPr/>
            <p:nvPr/>
          </p:nvGrpSpPr>
          <p:grpSpPr>
            <a:xfrm>
              <a:off x="823030" y="1198513"/>
              <a:ext cx="755319" cy="690752"/>
              <a:chOff x="823030" y="1198513"/>
              <a:chExt cx="755319" cy="690752"/>
            </a:xfrm>
          </p:grpSpPr>
          <p:sp>
            <p:nvSpPr>
              <p:cNvPr id="4964" name="Google Shape;4964;p78"/>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8"/>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6" name="Google Shape;4966;p78"/>
            <p:cNvGrpSpPr/>
            <p:nvPr/>
          </p:nvGrpSpPr>
          <p:grpSpPr>
            <a:xfrm>
              <a:off x="732428" y="1239937"/>
              <a:ext cx="739912" cy="607886"/>
              <a:chOff x="732428" y="1239937"/>
              <a:chExt cx="739912" cy="607886"/>
            </a:xfrm>
          </p:grpSpPr>
          <p:sp>
            <p:nvSpPr>
              <p:cNvPr id="4967" name="Google Shape;4967;p78"/>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78"/>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9" name="Google Shape;4969;p78"/>
            <p:cNvGrpSpPr/>
            <p:nvPr/>
          </p:nvGrpSpPr>
          <p:grpSpPr>
            <a:xfrm>
              <a:off x="732428" y="1277018"/>
              <a:ext cx="702832" cy="533758"/>
              <a:chOff x="732428" y="1277018"/>
              <a:chExt cx="702832" cy="533758"/>
            </a:xfrm>
          </p:grpSpPr>
          <p:sp>
            <p:nvSpPr>
              <p:cNvPr id="4970" name="Google Shape;4970;p78"/>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78"/>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78"/>
            <p:cNvGrpSpPr/>
            <p:nvPr/>
          </p:nvGrpSpPr>
          <p:grpSpPr>
            <a:xfrm>
              <a:off x="931170" y="1306653"/>
              <a:ext cx="647179" cy="474455"/>
              <a:chOff x="931170" y="1306653"/>
              <a:chExt cx="647179" cy="474455"/>
            </a:xfrm>
          </p:grpSpPr>
          <p:sp>
            <p:nvSpPr>
              <p:cNvPr id="4973" name="Google Shape;4973;p78"/>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78"/>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5" name="Google Shape;4975;p78"/>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6" name="Google Shape;4976;p78"/>
          <p:cNvGrpSpPr/>
          <p:nvPr/>
        </p:nvGrpSpPr>
        <p:grpSpPr>
          <a:xfrm>
            <a:off x="3964037" y="1171363"/>
            <a:ext cx="634656" cy="699982"/>
            <a:chOff x="5985650" y="2860025"/>
            <a:chExt cx="1396075" cy="1539775"/>
          </a:xfrm>
        </p:grpSpPr>
        <p:sp>
          <p:nvSpPr>
            <p:cNvPr id="4977" name="Google Shape;4977;p78"/>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78"/>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8"/>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78"/>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78"/>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8"/>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78"/>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8"/>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8"/>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78"/>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8"/>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78"/>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78"/>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8"/>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78"/>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78"/>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78"/>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78"/>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78"/>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8"/>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8"/>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78"/>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78"/>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78"/>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78"/>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78"/>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78"/>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78"/>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8"/>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78"/>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78"/>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78"/>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9" name="Google Shape;5009;p78"/>
          <p:cNvGrpSpPr/>
          <p:nvPr/>
        </p:nvGrpSpPr>
        <p:grpSpPr>
          <a:xfrm>
            <a:off x="4719687" y="1171356"/>
            <a:ext cx="725845" cy="699975"/>
            <a:chOff x="4249973" y="1201875"/>
            <a:chExt cx="1958568" cy="1888762"/>
          </a:xfrm>
        </p:grpSpPr>
        <p:sp>
          <p:nvSpPr>
            <p:cNvPr id="5010" name="Google Shape;5010;p78"/>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1" name="Google Shape;5011;p78"/>
            <p:cNvGrpSpPr/>
            <p:nvPr/>
          </p:nvGrpSpPr>
          <p:grpSpPr>
            <a:xfrm>
              <a:off x="5853086" y="1789142"/>
              <a:ext cx="355454" cy="1048099"/>
              <a:chOff x="5576108" y="2016725"/>
              <a:chExt cx="565200" cy="1666560"/>
            </a:xfrm>
          </p:grpSpPr>
          <p:sp>
            <p:nvSpPr>
              <p:cNvPr id="5012" name="Google Shape;5012;p78"/>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13" name="Google Shape;5013;p78"/>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78"/>
            <p:cNvGrpSpPr/>
            <p:nvPr/>
          </p:nvGrpSpPr>
          <p:grpSpPr>
            <a:xfrm>
              <a:off x="4869455" y="2691676"/>
              <a:ext cx="1013897" cy="398961"/>
              <a:chOff x="4012057" y="3451825"/>
              <a:chExt cx="1612175" cy="634379"/>
            </a:xfrm>
          </p:grpSpPr>
          <p:sp>
            <p:nvSpPr>
              <p:cNvPr id="5015" name="Google Shape;5015;p78"/>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16" name="Google Shape;5016;p78"/>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7" name="Google Shape;5017;p78"/>
            <p:cNvGrpSpPr/>
            <p:nvPr/>
          </p:nvGrpSpPr>
          <p:grpSpPr>
            <a:xfrm>
              <a:off x="4276937" y="2155961"/>
              <a:ext cx="651965" cy="891358"/>
              <a:chOff x="3069908" y="2599997"/>
              <a:chExt cx="1036675" cy="1417328"/>
            </a:xfrm>
          </p:grpSpPr>
          <p:sp>
            <p:nvSpPr>
              <p:cNvPr id="5018" name="Google Shape;5018;p78"/>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19" name="Google Shape;5019;p78"/>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0" name="Google Shape;5020;p78"/>
            <p:cNvGrpSpPr/>
            <p:nvPr/>
          </p:nvGrpSpPr>
          <p:grpSpPr>
            <a:xfrm>
              <a:off x="5054918" y="1201875"/>
              <a:ext cx="999548" cy="602711"/>
              <a:chOff x="4306958" y="1082925"/>
              <a:chExt cx="1589359" cy="958358"/>
            </a:xfrm>
          </p:grpSpPr>
          <p:sp>
            <p:nvSpPr>
              <p:cNvPr id="5021" name="Google Shape;5021;p78"/>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22" name="Google Shape;5022;p78"/>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78"/>
            <p:cNvGrpSpPr/>
            <p:nvPr/>
          </p:nvGrpSpPr>
          <p:grpSpPr>
            <a:xfrm>
              <a:off x="4249973" y="1303451"/>
              <a:ext cx="799317" cy="841334"/>
              <a:chOff x="3027033" y="1244439"/>
              <a:chExt cx="1270977" cy="1337786"/>
            </a:xfrm>
          </p:grpSpPr>
          <p:sp>
            <p:nvSpPr>
              <p:cNvPr id="5024" name="Google Shape;5024;p78"/>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25" name="Google Shape;5025;p78"/>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26" name="Google Shape;5026;p78"/>
          <p:cNvGrpSpPr/>
          <p:nvPr/>
        </p:nvGrpSpPr>
        <p:grpSpPr>
          <a:xfrm>
            <a:off x="4072551" y="2058137"/>
            <a:ext cx="750769" cy="683784"/>
            <a:chOff x="4204684" y="2104422"/>
            <a:chExt cx="699822" cy="637382"/>
          </a:xfrm>
        </p:grpSpPr>
        <p:grpSp>
          <p:nvGrpSpPr>
            <p:cNvPr id="5027" name="Google Shape;5027;p78"/>
            <p:cNvGrpSpPr/>
            <p:nvPr/>
          </p:nvGrpSpPr>
          <p:grpSpPr>
            <a:xfrm>
              <a:off x="4204684" y="2430067"/>
              <a:ext cx="342957" cy="311738"/>
              <a:chOff x="4204684" y="2430067"/>
              <a:chExt cx="342957" cy="311738"/>
            </a:xfrm>
          </p:grpSpPr>
          <p:sp>
            <p:nvSpPr>
              <p:cNvPr id="5028" name="Google Shape;5028;p78"/>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78"/>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0" name="Google Shape;5030;p78"/>
            <p:cNvGrpSpPr/>
            <p:nvPr/>
          </p:nvGrpSpPr>
          <p:grpSpPr>
            <a:xfrm>
              <a:off x="4561586" y="2430067"/>
              <a:ext cx="342920" cy="311738"/>
              <a:chOff x="4561586" y="2430067"/>
              <a:chExt cx="342920" cy="311738"/>
            </a:xfrm>
          </p:grpSpPr>
          <p:sp>
            <p:nvSpPr>
              <p:cNvPr id="5031" name="Google Shape;5031;p78"/>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8"/>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3" name="Google Shape;5033;p78"/>
            <p:cNvGrpSpPr/>
            <p:nvPr/>
          </p:nvGrpSpPr>
          <p:grpSpPr>
            <a:xfrm>
              <a:off x="4561586" y="2104422"/>
              <a:ext cx="342920" cy="311738"/>
              <a:chOff x="4561586" y="2104422"/>
              <a:chExt cx="342920" cy="311738"/>
            </a:xfrm>
          </p:grpSpPr>
          <p:sp>
            <p:nvSpPr>
              <p:cNvPr id="5034" name="Google Shape;5034;p78"/>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8"/>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6" name="Google Shape;5036;p78"/>
            <p:cNvGrpSpPr/>
            <p:nvPr/>
          </p:nvGrpSpPr>
          <p:grpSpPr>
            <a:xfrm>
              <a:off x="4204684" y="2104422"/>
              <a:ext cx="342957" cy="311664"/>
              <a:chOff x="4204684" y="2104422"/>
              <a:chExt cx="342957" cy="311664"/>
            </a:xfrm>
          </p:grpSpPr>
          <p:sp>
            <p:nvSpPr>
              <p:cNvPr id="5037" name="Google Shape;5037;p78"/>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8"/>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39" name="Google Shape;5039;p78"/>
          <p:cNvGrpSpPr/>
          <p:nvPr/>
        </p:nvGrpSpPr>
        <p:grpSpPr>
          <a:xfrm>
            <a:off x="5536984" y="1171351"/>
            <a:ext cx="660591" cy="688867"/>
            <a:chOff x="5830645" y="1267368"/>
            <a:chExt cx="530340" cy="553040"/>
          </a:xfrm>
        </p:grpSpPr>
        <p:sp>
          <p:nvSpPr>
            <p:cNvPr id="5040" name="Google Shape;5040;p78"/>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1" name="Google Shape;5041;p78"/>
            <p:cNvGrpSpPr/>
            <p:nvPr/>
          </p:nvGrpSpPr>
          <p:grpSpPr>
            <a:xfrm>
              <a:off x="5830645" y="1267368"/>
              <a:ext cx="259743" cy="269909"/>
              <a:chOff x="5830645" y="1267368"/>
              <a:chExt cx="259743" cy="269909"/>
            </a:xfrm>
          </p:grpSpPr>
          <p:sp>
            <p:nvSpPr>
              <p:cNvPr id="5042" name="Google Shape;5042;p78"/>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8"/>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4" name="Google Shape;5044;p78"/>
            <p:cNvGrpSpPr/>
            <p:nvPr/>
          </p:nvGrpSpPr>
          <p:grpSpPr>
            <a:xfrm>
              <a:off x="6101293" y="1267368"/>
              <a:ext cx="259692" cy="269909"/>
              <a:chOff x="6101293" y="1267368"/>
              <a:chExt cx="259692" cy="269909"/>
            </a:xfrm>
          </p:grpSpPr>
          <p:sp>
            <p:nvSpPr>
              <p:cNvPr id="5045" name="Google Shape;5045;p78"/>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8"/>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7" name="Google Shape;5047;p78"/>
            <p:cNvGrpSpPr/>
            <p:nvPr/>
          </p:nvGrpSpPr>
          <p:grpSpPr>
            <a:xfrm>
              <a:off x="5830645" y="1550500"/>
              <a:ext cx="259692" cy="269909"/>
              <a:chOff x="5830645" y="1550500"/>
              <a:chExt cx="259692" cy="269909"/>
            </a:xfrm>
          </p:grpSpPr>
          <p:sp>
            <p:nvSpPr>
              <p:cNvPr id="5048" name="Google Shape;5048;p78"/>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8"/>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78"/>
            <p:cNvGrpSpPr/>
            <p:nvPr/>
          </p:nvGrpSpPr>
          <p:grpSpPr>
            <a:xfrm>
              <a:off x="6101293" y="1550500"/>
              <a:ext cx="259692" cy="269909"/>
              <a:chOff x="6101293" y="1550500"/>
              <a:chExt cx="259692" cy="269909"/>
            </a:xfrm>
          </p:grpSpPr>
          <p:sp>
            <p:nvSpPr>
              <p:cNvPr id="5051" name="Google Shape;5051;p78"/>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8"/>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53" name="Google Shape;5053;p78"/>
          <p:cNvGrpSpPr/>
          <p:nvPr/>
        </p:nvGrpSpPr>
        <p:grpSpPr>
          <a:xfrm>
            <a:off x="739138" y="2061810"/>
            <a:ext cx="697154" cy="679574"/>
            <a:chOff x="2679875" y="2361475"/>
            <a:chExt cx="780425" cy="760575"/>
          </a:xfrm>
        </p:grpSpPr>
        <p:sp>
          <p:nvSpPr>
            <p:cNvPr id="5054" name="Google Shape;5054;p78"/>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8"/>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78"/>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78"/>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8"/>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78"/>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0" name="Google Shape;5060;p78"/>
          <p:cNvGrpSpPr/>
          <p:nvPr/>
        </p:nvGrpSpPr>
        <p:grpSpPr>
          <a:xfrm>
            <a:off x="3138297" y="1171402"/>
            <a:ext cx="735829" cy="684547"/>
            <a:chOff x="3351965" y="1148808"/>
            <a:chExt cx="750770" cy="698375"/>
          </a:xfrm>
        </p:grpSpPr>
        <p:grpSp>
          <p:nvGrpSpPr>
            <p:cNvPr id="5061" name="Google Shape;5061;p78"/>
            <p:cNvGrpSpPr/>
            <p:nvPr/>
          </p:nvGrpSpPr>
          <p:grpSpPr>
            <a:xfrm>
              <a:off x="3586796" y="1148808"/>
              <a:ext cx="294857" cy="286830"/>
              <a:chOff x="3750225" y="1774000"/>
              <a:chExt cx="149575" cy="145525"/>
            </a:xfrm>
          </p:grpSpPr>
          <p:sp>
            <p:nvSpPr>
              <p:cNvPr id="5062" name="Google Shape;5062;p78"/>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78"/>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4" name="Google Shape;5064;p78"/>
            <p:cNvGrpSpPr/>
            <p:nvPr/>
          </p:nvGrpSpPr>
          <p:grpSpPr>
            <a:xfrm>
              <a:off x="3779245" y="1375768"/>
              <a:ext cx="323490" cy="286978"/>
              <a:chOff x="3847850" y="1889150"/>
              <a:chExt cx="164100" cy="145600"/>
            </a:xfrm>
          </p:grpSpPr>
          <p:sp>
            <p:nvSpPr>
              <p:cNvPr id="5065" name="Google Shape;5065;p78"/>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78"/>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7" name="Google Shape;5067;p78"/>
            <p:cNvGrpSpPr/>
            <p:nvPr/>
          </p:nvGrpSpPr>
          <p:grpSpPr>
            <a:xfrm>
              <a:off x="3351965" y="1330435"/>
              <a:ext cx="295449" cy="285401"/>
              <a:chOff x="3631100" y="1866150"/>
              <a:chExt cx="149875" cy="144800"/>
            </a:xfrm>
          </p:grpSpPr>
          <p:sp>
            <p:nvSpPr>
              <p:cNvPr id="5068" name="Google Shape;5068;p78"/>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8"/>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78"/>
            <p:cNvGrpSpPr/>
            <p:nvPr/>
          </p:nvGrpSpPr>
          <p:grpSpPr>
            <a:xfrm>
              <a:off x="3548208" y="1560352"/>
              <a:ext cx="294808" cy="286830"/>
              <a:chOff x="3730650" y="1982800"/>
              <a:chExt cx="149550" cy="145525"/>
            </a:xfrm>
          </p:grpSpPr>
          <p:sp>
            <p:nvSpPr>
              <p:cNvPr id="5071" name="Google Shape;5071;p78"/>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8"/>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73" name="Google Shape;5073;p78"/>
          <p:cNvGrpSpPr/>
          <p:nvPr/>
        </p:nvGrpSpPr>
        <p:grpSpPr>
          <a:xfrm>
            <a:off x="7639949" y="1171356"/>
            <a:ext cx="804565" cy="677795"/>
            <a:chOff x="7636443" y="1204988"/>
            <a:chExt cx="804565" cy="677795"/>
          </a:xfrm>
        </p:grpSpPr>
        <p:grpSp>
          <p:nvGrpSpPr>
            <p:cNvPr id="5074" name="Google Shape;5074;p78"/>
            <p:cNvGrpSpPr/>
            <p:nvPr/>
          </p:nvGrpSpPr>
          <p:grpSpPr>
            <a:xfrm>
              <a:off x="7636443" y="1509705"/>
              <a:ext cx="804565" cy="373078"/>
              <a:chOff x="7636443" y="1509705"/>
              <a:chExt cx="804565" cy="373078"/>
            </a:xfrm>
          </p:grpSpPr>
          <p:sp>
            <p:nvSpPr>
              <p:cNvPr id="5075" name="Google Shape;5075;p78"/>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8"/>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7" name="Google Shape;5077;p78"/>
            <p:cNvGrpSpPr/>
            <p:nvPr/>
          </p:nvGrpSpPr>
          <p:grpSpPr>
            <a:xfrm>
              <a:off x="7636443" y="1408133"/>
              <a:ext cx="804565" cy="373078"/>
              <a:chOff x="7636443" y="1408133"/>
              <a:chExt cx="804565" cy="373078"/>
            </a:xfrm>
          </p:grpSpPr>
          <p:sp>
            <p:nvSpPr>
              <p:cNvPr id="5078" name="Google Shape;5078;p78"/>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8"/>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0" name="Google Shape;5080;p78"/>
            <p:cNvGrpSpPr/>
            <p:nvPr/>
          </p:nvGrpSpPr>
          <p:grpSpPr>
            <a:xfrm>
              <a:off x="7636443" y="1306560"/>
              <a:ext cx="804565" cy="373078"/>
              <a:chOff x="7636443" y="1306560"/>
              <a:chExt cx="804565" cy="373078"/>
            </a:xfrm>
          </p:grpSpPr>
          <p:sp>
            <p:nvSpPr>
              <p:cNvPr id="5081" name="Google Shape;5081;p78"/>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8"/>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3" name="Google Shape;5083;p78"/>
            <p:cNvGrpSpPr/>
            <p:nvPr/>
          </p:nvGrpSpPr>
          <p:grpSpPr>
            <a:xfrm>
              <a:off x="7636443" y="1204988"/>
              <a:ext cx="804565" cy="373078"/>
              <a:chOff x="7636443" y="1204988"/>
              <a:chExt cx="804565" cy="373078"/>
            </a:xfrm>
          </p:grpSpPr>
          <p:sp>
            <p:nvSpPr>
              <p:cNvPr id="5084" name="Google Shape;5084;p78"/>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8"/>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86" name="Google Shape;5086;p78"/>
          <p:cNvGrpSpPr/>
          <p:nvPr/>
        </p:nvGrpSpPr>
        <p:grpSpPr>
          <a:xfrm>
            <a:off x="4978796" y="2078771"/>
            <a:ext cx="661339" cy="661188"/>
            <a:chOff x="3990000" y="975400"/>
            <a:chExt cx="3934200" cy="3933300"/>
          </a:xfrm>
        </p:grpSpPr>
        <p:sp>
          <p:nvSpPr>
            <p:cNvPr id="5087" name="Google Shape;5087;p78"/>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78"/>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78"/>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78"/>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1" name="Google Shape;5091;p78"/>
          <p:cNvGrpSpPr/>
          <p:nvPr/>
        </p:nvGrpSpPr>
        <p:grpSpPr>
          <a:xfrm>
            <a:off x="6622444" y="2057409"/>
            <a:ext cx="868881" cy="684241"/>
            <a:chOff x="6598259" y="2078634"/>
            <a:chExt cx="868881" cy="684241"/>
          </a:xfrm>
        </p:grpSpPr>
        <p:sp>
          <p:nvSpPr>
            <p:cNvPr id="5092" name="Google Shape;5092;p78"/>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8"/>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8"/>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8"/>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78"/>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78"/>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8" name="Google Shape;5098;p78"/>
            <p:cNvGrpSpPr/>
            <p:nvPr/>
          </p:nvGrpSpPr>
          <p:grpSpPr>
            <a:xfrm>
              <a:off x="6808175" y="2078634"/>
              <a:ext cx="452229" cy="684241"/>
              <a:chOff x="6808175" y="2078634"/>
              <a:chExt cx="452229" cy="684241"/>
            </a:xfrm>
          </p:grpSpPr>
          <p:sp>
            <p:nvSpPr>
              <p:cNvPr id="5099" name="Google Shape;5099;p78"/>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78"/>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78"/>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78"/>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78"/>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78"/>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05" name="Google Shape;5105;p78"/>
              <p:cNvGrpSpPr/>
              <p:nvPr/>
            </p:nvGrpSpPr>
            <p:grpSpPr>
              <a:xfrm>
                <a:off x="6821586" y="2078634"/>
                <a:ext cx="426871" cy="684241"/>
                <a:chOff x="6821586" y="2078634"/>
                <a:chExt cx="426871" cy="684241"/>
              </a:xfrm>
            </p:grpSpPr>
            <p:grpSp>
              <p:nvGrpSpPr>
                <p:cNvPr id="5106" name="Google Shape;5106;p78"/>
                <p:cNvGrpSpPr/>
                <p:nvPr/>
              </p:nvGrpSpPr>
              <p:grpSpPr>
                <a:xfrm>
                  <a:off x="6821586" y="2078634"/>
                  <a:ext cx="426871" cy="684241"/>
                  <a:chOff x="6821586" y="2078634"/>
                  <a:chExt cx="426871" cy="684241"/>
                </a:xfrm>
              </p:grpSpPr>
              <p:sp>
                <p:nvSpPr>
                  <p:cNvPr id="5107" name="Google Shape;5107;p78"/>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78"/>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8"/>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78"/>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78"/>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8"/>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78"/>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78"/>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78"/>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78"/>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78"/>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78"/>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78"/>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78"/>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78"/>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78"/>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78"/>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78"/>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78"/>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6" name="Google Shape;5126;p78"/>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78"/>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8"/>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8"/>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78"/>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78"/>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32" name="Google Shape;5132;p78"/>
          <p:cNvGrpSpPr/>
          <p:nvPr/>
        </p:nvGrpSpPr>
        <p:grpSpPr>
          <a:xfrm>
            <a:off x="5795610" y="2063018"/>
            <a:ext cx="671358" cy="671358"/>
            <a:chOff x="6535625" y="760425"/>
            <a:chExt cx="1665900" cy="1665900"/>
          </a:xfrm>
        </p:grpSpPr>
        <p:sp>
          <p:nvSpPr>
            <p:cNvPr id="5133" name="Google Shape;5133;p78"/>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8"/>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8"/>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78"/>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7" name="Google Shape;5137;p78"/>
          <p:cNvGrpSpPr/>
          <p:nvPr/>
        </p:nvGrpSpPr>
        <p:grpSpPr>
          <a:xfrm>
            <a:off x="732427" y="3731418"/>
            <a:ext cx="1340789" cy="640830"/>
            <a:chOff x="238125" y="1151100"/>
            <a:chExt cx="7139450" cy="3412300"/>
          </a:xfrm>
        </p:grpSpPr>
        <p:sp>
          <p:nvSpPr>
            <p:cNvPr id="5138" name="Google Shape;5138;p78"/>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78"/>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78"/>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8"/>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78"/>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78"/>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8"/>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8"/>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8"/>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78"/>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78"/>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8"/>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0" name="Google Shape;5150;p78"/>
          <p:cNvGrpSpPr/>
          <p:nvPr/>
        </p:nvGrpSpPr>
        <p:grpSpPr>
          <a:xfrm>
            <a:off x="5599650" y="2934699"/>
            <a:ext cx="985357" cy="585764"/>
            <a:chOff x="5145061" y="2881789"/>
            <a:chExt cx="1107641" cy="658458"/>
          </a:xfrm>
        </p:grpSpPr>
        <p:grpSp>
          <p:nvGrpSpPr>
            <p:cNvPr id="5151" name="Google Shape;5151;p78"/>
            <p:cNvGrpSpPr/>
            <p:nvPr/>
          </p:nvGrpSpPr>
          <p:grpSpPr>
            <a:xfrm>
              <a:off x="5722989" y="3244587"/>
              <a:ext cx="529713" cy="295659"/>
              <a:chOff x="5722989" y="3244587"/>
              <a:chExt cx="529713" cy="295659"/>
            </a:xfrm>
          </p:grpSpPr>
          <p:sp>
            <p:nvSpPr>
              <p:cNvPr id="5152" name="Google Shape;5152;p78"/>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153" name="Google Shape;5153;p78"/>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154" name="Google Shape;5154;p78"/>
            <p:cNvGrpSpPr/>
            <p:nvPr/>
          </p:nvGrpSpPr>
          <p:grpSpPr>
            <a:xfrm>
              <a:off x="5145061" y="3244587"/>
              <a:ext cx="536807" cy="295659"/>
              <a:chOff x="5145061" y="3244587"/>
              <a:chExt cx="536807" cy="295659"/>
            </a:xfrm>
          </p:grpSpPr>
          <p:sp>
            <p:nvSpPr>
              <p:cNvPr id="5155" name="Google Shape;5155;p78"/>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156" name="Google Shape;5156;p78"/>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157" name="Google Shape;5157;p78"/>
            <p:cNvGrpSpPr/>
            <p:nvPr/>
          </p:nvGrpSpPr>
          <p:grpSpPr>
            <a:xfrm>
              <a:off x="5341327" y="2898245"/>
              <a:ext cx="532309" cy="614891"/>
              <a:chOff x="5341327" y="2898245"/>
              <a:chExt cx="532309" cy="614891"/>
            </a:xfrm>
          </p:grpSpPr>
          <p:sp>
            <p:nvSpPr>
              <p:cNvPr id="5158" name="Google Shape;5158;p78"/>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159" name="Google Shape;5159;p78"/>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160" name="Google Shape;5160;p78"/>
            <p:cNvGrpSpPr/>
            <p:nvPr/>
          </p:nvGrpSpPr>
          <p:grpSpPr>
            <a:xfrm>
              <a:off x="5532290" y="2881789"/>
              <a:ext cx="620516" cy="305456"/>
              <a:chOff x="5532290" y="2881789"/>
              <a:chExt cx="620516" cy="305456"/>
            </a:xfrm>
          </p:grpSpPr>
          <p:sp>
            <p:nvSpPr>
              <p:cNvPr id="5161" name="Google Shape;5161;p78"/>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162" name="Google Shape;5162;p78"/>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163" name="Google Shape;5163;p78"/>
          <p:cNvGrpSpPr/>
          <p:nvPr/>
        </p:nvGrpSpPr>
        <p:grpSpPr>
          <a:xfrm>
            <a:off x="8178573" y="3726757"/>
            <a:ext cx="269068" cy="645491"/>
            <a:chOff x="7026852" y="3311869"/>
            <a:chExt cx="434331" cy="1041954"/>
          </a:xfrm>
        </p:grpSpPr>
        <p:sp>
          <p:nvSpPr>
            <p:cNvPr id="5164" name="Google Shape;5164;p78"/>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8"/>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8"/>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7" name="Google Shape;5167;p78"/>
          <p:cNvGrpSpPr/>
          <p:nvPr/>
        </p:nvGrpSpPr>
        <p:grpSpPr>
          <a:xfrm>
            <a:off x="6195154" y="3765995"/>
            <a:ext cx="293882" cy="293836"/>
            <a:chOff x="4873519" y="3311869"/>
            <a:chExt cx="499374" cy="499296"/>
          </a:xfrm>
        </p:grpSpPr>
        <p:sp>
          <p:nvSpPr>
            <p:cNvPr id="5168" name="Google Shape;5168;p78"/>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8"/>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0" name="Google Shape;5170;p78"/>
          <p:cNvGrpSpPr/>
          <p:nvPr/>
        </p:nvGrpSpPr>
        <p:grpSpPr>
          <a:xfrm>
            <a:off x="6195154" y="4078366"/>
            <a:ext cx="293882" cy="293882"/>
            <a:chOff x="4873519" y="3875839"/>
            <a:chExt cx="499374" cy="499374"/>
          </a:xfrm>
        </p:grpSpPr>
        <p:sp>
          <p:nvSpPr>
            <p:cNvPr id="5171" name="Google Shape;5171;p78"/>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8"/>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3" name="Google Shape;5173;p78"/>
          <p:cNvGrpSpPr/>
          <p:nvPr/>
        </p:nvGrpSpPr>
        <p:grpSpPr>
          <a:xfrm>
            <a:off x="2425681" y="2050319"/>
            <a:ext cx="698104" cy="698208"/>
            <a:chOff x="2565073" y="2075876"/>
            <a:chExt cx="672482" cy="672518"/>
          </a:xfrm>
        </p:grpSpPr>
        <p:sp>
          <p:nvSpPr>
            <p:cNvPr id="5174" name="Google Shape;5174;p78"/>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8"/>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8"/>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8"/>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8"/>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8"/>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78"/>
          <p:cNvGrpSpPr/>
          <p:nvPr/>
        </p:nvGrpSpPr>
        <p:grpSpPr>
          <a:xfrm>
            <a:off x="5649092" y="3734919"/>
            <a:ext cx="438354" cy="637329"/>
            <a:chOff x="1697726" y="3244179"/>
            <a:chExt cx="788124" cy="1146069"/>
          </a:xfrm>
        </p:grpSpPr>
        <p:sp>
          <p:nvSpPr>
            <p:cNvPr id="5181" name="Google Shape;5181;p78"/>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8"/>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3" name="Google Shape;5183;p78"/>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4" name="Google Shape;5184;p78"/>
          <p:cNvGrpSpPr/>
          <p:nvPr/>
        </p:nvGrpSpPr>
        <p:grpSpPr>
          <a:xfrm>
            <a:off x="7650306" y="2063282"/>
            <a:ext cx="799565" cy="670282"/>
            <a:chOff x="7617850" y="2063282"/>
            <a:chExt cx="799565" cy="670282"/>
          </a:xfrm>
        </p:grpSpPr>
        <p:cxnSp>
          <p:nvCxnSpPr>
            <p:cNvPr id="5185" name="Google Shape;5185;p78"/>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186" name="Google Shape;5186;p78"/>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187" name="Google Shape;5187;p78"/>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188" name="Google Shape;5188;p78"/>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189" name="Google Shape;5189;p78"/>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190" name="Google Shape;5190;p78"/>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191" name="Google Shape;5191;p78"/>
            <p:cNvGrpSpPr/>
            <p:nvPr/>
          </p:nvGrpSpPr>
          <p:grpSpPr>
            <a:xfrm>
              <a:off x="7734309" y="2063282"/>
              <a:ext cx="570957" cy="620095"/>
              <a:chOff x="7734309" y="2063282"/>
              <a:chExt cx="570957" cy="620095"/>
            </a:xfrm>
          </p:grpSpPr>
          <p:grpSp>
            <p:nvGrpSpPr>
              <p:cNvPr id="5192" name="Google Shape;5192;p78"/>
              <p:cNvGrpSpPr/>
              <p:nvPr/>
            </p:nvGrpSpPr>
            <p:grpSpPr>
              <a:xfrm>
                <a:off x="8031573" y="2063282"/>
                <a:ext cx="273693" cy="620095"/>
                <a:chOff x="8031573" y="2063282"/>
                <a:chExt cx="273693" cy="620095"/>
              </a:xfrm>
            </p:grpSpPr>
            <p:sp>
              <p:nvSpPr>
                <p:cNvPr id="5193" name="Google Shape;5193;p7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7" name="Google Shape;5197;p78"/>
              <p:cNvGrpSpPr/>
              <p:nvPr/>
            </p:nvGrpSpPr>
            <p:grpSpPr>
              <a:xfrm flipH="1">
                <a:off x="7734309" y="2063282"/>
                <a:ext cx="273693" cy="620095"/>
                <a:chOff x="8031573" y="2063282"/>
                <a:chExt cx="273693" cy="620095"/>
              </a:xfrm>
            </p:grpSpPr>
            <p:sp>
              <p:nvSpPr>
                <p:cNvPr id="5198" name="Google Shape;5198;p7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02" name="Google Shape;5202;p78"/>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78"/>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4" name="Google Shape;5204;p78"/>
          <p:cNvGrpSpPr/>
          <p:nvPr/>
        </p:nvGrpSpPr>
        <p:grpSpPr>
          <a:xfrm>
            <a:off x="7836913" y="2916765"/>
            <a:ext cx="602567" cy="601884"/>
            <a:chOff x="1186975" y="238125"/>
            <a:chExt cx="5244275" cy="5238325"/>
          </a:xfrm>
        </p:grpSpPr>
        <p:sp>
          <p:nvSpPr>
            <p:cNvPr id="5205" name="Google Shape;5205;p78"/>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8"/>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8"/>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8"/>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9" name="Google Shape;5209;p78"/>
          <p:cNvGrpSpPr/>
          <p:nvPr/>
        </p:nvGrpSpPr>
        <p:grpSpPr>
          <a:xfrm>
            <a:off x="3279650" y="2056249"/>
            <a:ext cx="651848" cy="687338"/>
            <a:chOff x="3400515" y="2056248"/>
            <a:chExt cx="698134" cy="735987"/>
          </a:xfrm>
        </p:grpSpPr>
        <p:grpSp>
          <p:nvGrpSpPr>
            <p:cNvPr id="5210" name="Google Shape;5210;p78"/>
            <p:cNvGrpSpPr/>
            <p:nvPr/>
          </p:nvGrpSpPr>
          <p:grpSpPr>
            <a:xfrm>
              <a:off x="3400515" y="2283913"/>
              <a:ext cx="312919" cy="219900"/>
              <a:chOff x="3400515" y="2283913"/>
              <a:chExt cx="312919" cy="219900"/>
            </a:xfrm>
          </p:grpSpPr>
          <p:sp>
            <p:nvSpPr>
              <p:cNvPr id="5211" name="Google Shape;5211;p78"/>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12" name="Google Shape;5212;p78"/>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213" name="Google Shape;5213;p78"/>
            <p:cNvGrpSpPr/>
            <p:nvPr/>
          </p:nvGrpSpPr>
          <p:grpSpPr>
            <a:xfrm>
              <a:off x="3547823" y="2461089"/>
              <a:ext cx="219900" cy="331146"/>
              <a:chOff x="3547823" y="2461089"/>
              <a:chExt cx="219900" cy="331146"/>
            </a:xfrm>
          </p:grpSpPr>
          <p:sp>
            <p:nvSpPr>
              <p:cNvPr id="5214" name="Google Shape;5214;p78"/>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15" name="Google Shape;5215;p78"/>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216" name="Google Shape;5216;p78"/>
            <p:cNvGrpSpPr/>
            <p:nvPr/>
          </p:nvGrpSpPr>
          <p:grpSpPr>
            <a:xfrm>
              <a:off x="3734138" y="2461089"/>
              <a:ext cx="219900" cy="331146"/>
              <a:chOff x="3734138" y="2461089"/>
              <a:chExt cx="219900" cy="331146"/>
            </a:xfrm>
          </p:grpSpPr>
          <p:sp>
            <p:nvSpPr>
              <p:cNvPr id="5217" name="Google Shape;5217;p78"/>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18" name="Google Shape;5218;p78"/>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219" name="Google Shape;5219;p78"/>
            <p:cNvGrpSpPr/>
            <p:nvPr/>
          </p:nvGrpSpPr>
          <p:grpSpPr>
            <a:xfrm>
              <a:off x="3787560" y="2281742"/>
              <a:ext cx="311089" cy="219900"/>
              <a:chOff x="3787560" y="2281742"/>
              <a:chExt cx="311089" cy="219900"/>
            </a:xfrm>
          </p:grpSpPr>
          <p:sp>
            <p:nvSpPr>
              <p:cNvPr id="5220" name="Google Shape;5220;p78"/>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21" name="Google Shape;5221;p78"/>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222" name="Google Shape;5222;p78"/>
            <p:cNvGrpSpPr/>
            <p:nvPr/>
          </p:nvGrpSpPr>
          <p:grpSpPr>
            <a:xfrm>
              <a:off x="3637290" y="2056248"/>
              <a:ext cx="219900" cy="330736"/>
              <a:chOff x="3637290" y="2056248"/>
              <a:chExt cx="219900" cy="330736"/>
            </a:xfrm>
          </p:grpSpPr>
          <p:sp>
            <p:nvSpPr>
              <p:cNvPr id="5223" name="Google Shape;5223;p78"/>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224" name="Google Shape;5224;p78"/>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225" name="Google Shape;5225;p78"/>
          <p:cNvGrpSpPr/>
          <p:nvPr/>
        </p:nvGrpSpPr>
        <p:grpSpPr>
          <a:xfrm>
            <a:off x="2571356" y="2926255"/>
            <a:ext cx="1268144" cy="592394"/>
            <a:chOff x="238125" y="1188750"/>
            <a:chExt cx="7140450" cy="3335550"/>
          </a:xfrm>
        </p:grpSpPr>
        <p:sp>
          <p:nvSpPr>
            <p:cNvPr id="5226" name="Google Shape;5226;p78"/>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8"/>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8"/>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8"/>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8"/>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1" name="Google Shape;5231;p78"/>
          <p:cNvGrpSpPr/>
          <p:nvPr/>
        </p:nvGrpSpPr>
        <p:grpSpPr>
          <a:xfrm>
            <a:off x="6679257" y="2928410"/>
            <a:ext cx="1053944" cy="590147"/>
            <a:chOff x="238125" y="1335475"/>
            <a:chExt cx="5418735" cy="3034175"/>
          </a:xfrm>
        </p:grpSpPr>
        <p:sp>
          <p:nvSpPr>
            <p:cNvPr id="5232" name="Google Shape;5232;p78"/>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8"/>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78"/>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78"/>
          <p:cNvGrpSpPr/>
          <p:nvPr/>
        </p:nvGrpSpPr>
        <p:grpSpPr>
          <a:xfrm>
            <a:off x="4110066" y="3733309"/>
            <a:ext cx="1268207" cy="638939"/>
            <a:chOff x="3967651" y="3645904"/>
            <a:chExt cx="1479304" cy="745292"/>
          </a:xfrm>
        </p:grpSpPr>
        <p:grpSp>
          <p:nvGrpSpPr>
            <p:cNvPr id="5236" name="Google Shape;5236;p78"/>
            <p:cNvGrpSpPr/>
            <p:nvPr/>
          </p:nvGrpSpPr>
          <p:grpSpPr>
            <a:xfrm>
              <a:off x="3967651" y="4009026"/>
              <a:ext cx="1479304" cy="382170"/>
              <a:chOff x="3967651" y="4009026"/>
              <a:chExt cx="1479304" cy="382170"/>
            </a:xfrm>
          </p:grpSpPr>
          <p:grpSp>
            <p:nvGrpSpPr>
              <p:cNvPr id="5237" name="Google Shape;5237;p78"/>
              <p:cNvGrpSpPr/>
              <p:nvPr/>
            </p:nvGrpSpPr>
            <p:grpSpPr>
              <a:xfrm>
                <a:off x="4892216" y="4195630"/>
                <a:ext cx="554739" cy="195566"/>
                <a:chOff x="3604375" y="4892160"/>
                <a:chExt cx="1651500" cy="582215"/>
              </a:xfrm>
            </p:grpSpPr>
            <p:sp>
              <p:nvSpPr>
                <p:cNvPr id="5238" name="Google Shape;5238;p78"/>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78"/>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0" name="Google Shape;5240;p78"/>
              <p:cNvGrpSpPr/>
              <p:nvPr/>
            </p:nvGrpSpPr>
            <p:grpSpPr>
              <a:xfrm>
                <a:off x="3967651" y="4146303"/>
                <a:ext cx="579402" cy="244893"/>
                <a:chOff x="851875" y="4745310"/>
                <a:chExt cx="1724925" cy="729065"/>
              </a:xfrm>
            </p:grpSpPr>
            <p:sp>
              <p:nvSpPr>
                <p:cNvPr id="5241" name="Google Shape;5241;p78"/>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8"/>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3" name="Google Shape;5243;p78"/>
              <p:cNvGrpSpPr/>
              <p:nvPr/>
            </p:nvGrpSpPr>
            <p:grpSpPr>
              <a:xfrm>
                <a:off x="4460753" y="4009026"/>
                <a:ext cx="493110" cy="382170"/>
                <a:chOff x="2319875" y="4336625"/>
                <a:chExt cx="1468025" cy="1137750"/>
              </a:xfrm>
            </p:grpSpPr>
            <p:sp>
              <p:nvSpPr>
                <p:cNvPr id="5244" name="Google Shape;5244;p78"/>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8"/>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46" name="Google Shape;5246;p78"/>
            <p:cNvGrpSpPr/>
            <p:nvPr/>
          </p:nvGrpSpPr>
          <p:grpSpPr>
            <a:xfrm>
              <a:off x="4479443" y="3645904"/>
              <a:ext cx="455965" cy="388789"/>
              <a:chOff x="2957425" y="238100"/>
              <a:chExt cx="1910200" cy="1628775"/>
            </a:xfrm>
          </p:grpSpPr>
          <p:sp>
            <p:nvSpPr>
              <p:cNvPr id="5247" name="Google Shape;5247;p78"/>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78"/>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78"/>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78"/>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8"/>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8"/>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8"/>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8"/>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8"/>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8"/>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57" name="Google Shape;5257;p78"/>
          <p:cNvGrpSpPr/>
          <p:nvPr/>
        </p:nvGrpSpPr>
        <p:grpSpPr>
          <a:xfrm>
            <a:off x="2496179" y="3734510"/>
            <a:ext cx="1243128" cy="637739"/>
            <a:chOff x="2496310" y="3693351"/>
            <a:chExt cx="1342906" cy="688926"/>
          </a:xfrm>
        </p:grpSpPr>
        <p:grpSp>
          <p:nvGrpSpPr>
            <p:cNvPr id="5258" name="Google Shape;5258;p78"/>
            <p:cNvGrpSpPr/>
            <p:nvPr/>
          </p:nvGrpSpPr>
          <p:grpSpPr>
            <a:xfrm>
              <a:off x="2496310" y="3693351"/>
              <a:ext cx="1342906" cy="688875"/>
              <a:chOff x="2496310" y="3693351"/>
              <a:chExt cx="1342906" cy="688875"/>
            </a:xfrm>
          </p:grpSpPr>
          <p:sp>
            <p:nvSpPr>
              <p:cNvPr id="5259" name="Google Shape;5259;p78"/>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8"/>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8"/>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78"/>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8"/>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8"/>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65" name="Google Shape;5265;p78"/>
              <p:cNvCxnSpPr>
                <a:stCxn id="5263"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266" name="Google Shape;5266;p78"/>
              <p:cNvCxnSpPr>
                <a:stCxn id="5260"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267" name="Google Shape;5267;p78"/>
              <p:cNvCxnSpPr>
                <a:stCxn id="5261"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268" name="Google Shape;5268;p78"/>
              <p:cNvCxnSpPr>
                <a:stCxn id="5264"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269" name="Google Shape;5269;p78"/>
              <p:cNvCxnSpPr>
                <a:stCxn id="5262"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270" name="Google Shape;5270;p78"/>
            <p:cNvGrpSpPr/>
            <p:nvPr/>
          </p:nvGrpSpPr>
          <p:grpSpPr>
            <a:xfrm>
              <a:off x="2675275" y="3930557"/>
              <a:ext cx="1003306" cy="451719"/>
              <a:chOff x="2675275" y="4174282"/>
              <a:chExt cx="1003306" cy="451719"/>
            </a:xfrm>
          </p:grpSpPr>
          <p:sp>
            <p:nvSpPr>
              <p:cNvPr id="5271" name="Google Shape;5271;p78"/>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8"/>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8"/>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74" name="Google Shape;5274;p78"/>
          <p:cNvGrpSpPr/>
          <p:nvPr/>
        </p:nvGrpSpPr>
        <p:grpSpPr>
          <a:xfrm>
            <a:off x="1669850" y="1171356"/>
            <a:ext cx="574511" cy="874709"/>
            <a:chOff x="1715404" y="1112080"/>
            <a:chExt cx="642270" cy="977984"/>
          </a:xfrm>
        </p:grpSpPr>
        <p:grpSp>
          <p:nvGrpSpPr>
            <p:cNvPr id="5275" name="Google Shape;5275;p78"/>
            <p:cNvGrpSpPr/>
            <p:nvPr/>
          </p:nvGrpSpPr>
          <p:grpSpPr>
            <a:xfrm>
              <a:off x="1715404" y="1112080"/>
              <a:ext cx="642270" cy="977984"/>
              <a:chOff x="1715404" y="1112080"/>
              <a:chExt cx="642270" cy="977984"/>
            </a:xfrm>
          </p:grpSpPr>
          <p:sp>
            <p:nvSpPr>
              <p:cNvPr id="5276" name="Google Shape;5276;p78"/>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78"/>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8" name="Google Shape;5278;p78"/>
            <p:cNvGrpSpPr/>
            <p:nvPr/>
          </p:nvGrpSpPr>
          <p:grpSpPr>
            <a:xfrm>
              <a:off x="1768927" y="1165603"/>
              <a:ext cx="535225" cy="851367"/>
              <a:chOff x="1768927" y="1165603"/>
              <a:chExt cx="535225" cy="851367"/>
            </a:xfrm>
          </p:grpSpPr>
          <p:sp>
            <p:nvSpPr>
              <p:cNvPr id="5279" name="Google Shape;5279;p78"/>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78"/>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1" name="Google Shape;5281;p78"/>
            <p:cNvGrpSpPr/>
            <p:nvPr/>
          </p:nvGrpSpPr>
          <p:grpSpPr>
            <a:xfrm>
              <a:off x="1822449" y="1219125"/>
              <a:ext cx="428180" cy="718859"/>
              <a:chOff x="1822449" y="1219125"/>
              <a:chExt cx="428180" cy="718859"/>
            </a:xfrm>
          </p:grpSpPr>
          <p:sp>
            <p:nvSpPr>
              <p:cNvPr id="5282" name="Google Shape;5282;p78"/>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8"/>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4" name="Google Shape;5284;p78"/>
            <p:cNvGrpSpPr/>
            <p:nvPr/>
          </p:nvGrpSpPr>
          <p:grpSpPr>
            <a:xfrm>
              <a:off x="1875972" y="1272648"/>
              <a:ext cx="321135" cy="586939"/>
              <a:chOff x="1875972" y="1272648"/>
              <a:chExt cx="321135" cy="586939"/>
            </a:xfrm>
          </p:grpSpPr>
          <p:sp>
            <p:nvSpPr>
              <p:cNvPr id="5285" name="Google Shape;5285;p78"/>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8"/>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87" name="Google Shape;5287;p78"/>
          <p:cNvGrpSpPr/>
          <p:nvPr/>
        </p:nvGrpSpPr>
        <p:grpSpPr>
          <a:xfrm>
            <a:off x="7777011" y="3728078"/>
            <a:ext cx="293855" cy="644170"/>
            <a:chOff x="241025" y="3151575"/>
            <a:chExt cx="293855" cy="644170"/>
          </a:xfrm>
        </p:grpSpPr>
        <p:sp>
          <p:nvSpPr>
            <p:cNvPr id="5288" name="Google Shape;5288;p78"/>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8"/>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0" name="Google Shape;5290;p78"/>
          <p:cNvGrpSpPr/>
          <p:nvPr/>
        </p:nvGrpSpPr>
        <p:grpSpPr>
          <a:xfrm>
            <a:off x="724994" y="2928078"/>
            <a:ext cx="1779649" cy="591620"/>
            <a:chOff x="246070" y="1983375"/>
            <a:chExt cx="1855347" cy="616849"/>
          </a:xfrm>
        </p:grpSpPr>
        <p:sp>
          <p:nvSpPr>
            <p:cNvPr id="5291" name="Google Shape;5291;p78"/>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8"/>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8"/>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78"/>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78"/>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8"/>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8"/>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78"/>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8"/>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0" name="Google Shape;5300;p78"/>
          <p:cNvGrpSpPr/>
          <p:nvPr/>
        </p:nvGrpSpPr>
        <p:grpSpPr>
          <a:xfrm>
            <a:off x="2335861" y="1171356"/>
            <a:ext cx="711055" cy="745993"/>
            <a:chOff x="2496269" y="1171698"/>
            <a:chExt cx="761953" cy="799392"/>
          </a:xfrm>
        </p:grpSpPr>
        <p:grpSp>
          <p:nvGrpSpPr>
            <p:cNvPr id="5301" name="Google Shape;5301;p78"/>
            <p:cNvGrpSpPr/>
            <p:nvPr/>
          </p:nvGrpSpPr>
          <p:grpSpPr>
            <a:xfrm>
              <a:off x="2496269" y="1171698"/>
              <a:ext cx="761953" cy="723022"/>
              <a:chOff x="2496269" y="1171698"/>
              <a:chExt cx="761953" cy="723022"/>
            </a:xfrm>
          </p:grpSpPr>
          <p:sp>
            <p:nvSpPr>
              <p:cNvPr id="5302" name="Google Shape;5302;p78"/>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8"/>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4" name="Google Shape;5304;p78"/>
              <p:cNvGrpSpPr/>
              <p:nvPr/>
            </p:nvGrpSpPr>
            <p:grpSpPr>
              <a:xfrm>
                <a:off x="2496269" y="1171698"/>
                <a:ext cx="761953" cy="723022"/>
                <a:chOff x="2496269" y="1120652"/>
                <a:chExt cx="761953" cy="723022"/>
              </a:xfrm>
            </p:grpSpPr>
            <p:grpSp>
              <p:nvGrpSpPr>
                <p:cNvPr id="5305" name="Google Shape;5305;p78"/>
                <p:cNvGrpSpPr/>
                <p:nvPr/>
              </p:nvGrpSpPr>
              <p:grpSpPr>
                <a:xfrm>
                  <a:off x="2496269" y="1120652"/>
                  <a:ext cx="761953" cy="723022"/>
                  <a:chOff x="2496269" y="1120652"/>
                  <a:chExt cx="761953" cy="723022"/>
                </a:xfrm>
              </p:grpSpPr>
              <p:grpSp>
                <p:nvGrpSpPr>
                  <p:cNvPr id="5306" name="Google Shape;5306;p78"/>
                  <p:cNvGrpSpPr/>
                  <p:nvPr/>
                </p:nvGrpSpPr>
                <p:grpSpPr>
                  <a:xfrm>
                    <a:off x="2496269" y="1304589"/>
                    <a:ext cx="407089" cy="305057"/>
                    <a:chOff x="2496269" y="1304589"/>
                    <a:chExt cx="407089" cy="305057"/>
                  </a:xfrm>
                </p:grpSpPr>
                <p:sp>
                  <p:nvSpPr>
                    <p:cNvPr id="5307" name="Google Shape;5307;p78"/>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8"/>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78"/>
                  <p:cNvGrpSpPr/>
                  <p:nvPr/>
                </p:nvGrpSpPr>
                <p:grpSpPr>
                  <a:xfrm>
                    <a:off x="2586468" y="1493376"/>
                    <a:ext cx="358850" cy="349656"/>
                    <a:chOff x="2586468" y="1493376"/>
                    <a:chExt cx="358850" cy="349656"/>
                  </a:xfrm>
                </p:grpSpPr>
                <p:sp>
                  <p:nvSpPr>
                    <p:cNvPr id="5310" name="Google Shape;5310;p78"/>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8"/>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2" name="Google Shape;5312;p78"/>
                  <p:cNvGrpSpPr/>
                  <p:nvPr/>
                </p:nvGrpSpPr>
                <p:grpSpPr>
                  <a:xfrm>
                    <a:off x="2807939" y="1494024"/>
                    <a:ext cx="358857" cy="349650"/>
                    <a:chOff x="2807939" y="1494024"/>
                    <a:chExt cx="358857" cy="349650"/>
                  </a:xfrm>
                </p:grpSpPr>
                <p:sp>
                  <p:nvSpPr>
                    <p:cNvPr id="5313" name="Google Shape;5313;p78"/>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8"/>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5" name="Google Shape;5315;p78"/>
                  <p:cNvGrpSpPr/>
                  <p:nvPr/>
                </p:nvGrpSpPr>
                <p:grpSpPr>
                  <a:xfrm>
                    <a:off x="2851133" y="1305635"/>
                    <a:ext cx="407089" cy="305057"/>
                    <a:chOff x="2851133" y="1305635"/>
                    <a:chExt cx="407089" cy="305057"/>
                  </a:xfrm>
                </p:grpSpPr>
                <p:sp>
                  <p:nvSpPr>
                    <p:cNvPr id="5316" name="Google Shape;5316;p78"/>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78"/>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8" name="Google Shape;5318;p78"/>
                  <p:cNvGrpSpPr/>
                  <p:nvPr/>
                </p:nvGrpSpPr>
                <p:grpSpPr>
                  <a:xfrm>
                    <a:off x="2727495" y="1120652"/>
                    <a:ext cx="300271" cy="396358"/>
                    <a:chOff x="2727495" y="1120652"/>
                    <a:chExt cx="300271" cy="396358"/>
                  </a:xfrm>
                </p:grpSpPr>
                <p:sp>
                  <p:nvSpPr>
                    <p:cNvPr id="5319" name="Google Shape;5319;p78"/>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8"/>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21" name="Google Shape;5321;p78"/>
                <p:cNvGrpSpPr/>
                <p:nvPr/>
              </p:nvGrpSpPr>
              <p:grpSpPr>
                <a:xfrm>
                  <a:off x="2722305" y="1350460"/>
                  <a:ext cx="308357" cy="308344"/>
                  <a:chOff x="2722305" y="1350460"/>
                  <a:chExt cx="308357" cy="308344"/>
                </a:xfrm>
              </p:grpSpPr>
              <p:sp>
                <p:nvSpPr>
                  <p:cNvPr id="5322" name="Google Shape;5322;p78"/>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3" name="Google Shape;5323;p78"/>
                  <p:cNvGrpSpPr/>
                  <p:nvPr/>
                </p:nvGrpSpPr>
                <p:grpSpPr>
                  <a:xfrm>
                    <a:off x="2725064" y="1364529"/>
                    <a:ext cx="297954" cy="280182"/>
                    <a:chOff x="2725064" y="1364529"/>
                    <a:chExt cx="297954" cy="280182"/>
                  </a:xfrm>
                </p:grpSpPr>
                <p:sp>
                  <p:nvSpPr>
                    <p:cNvPr id="5324" name="Google Shape;5324;p78"/>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78"/>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8"/>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78"/>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78"/>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329" name="Google Shape;5329;p78"/>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78"/>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8"/>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8"/>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8"/>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4" name="Google Shape;5334;p78"/>
          <p:cNvGrpSpPr/>
          <p:nvPr/>
        </p:nvGrpSpPr>
        <p:grpSpPr>
          <a:xfrm>
            <a:off x="3924561" y="2927462"/>
            <a:ext cx="1569144" cy="591015"/>
            <a:chOff x="3820100" y="3023049"/>
            <a:chExt cx="1303926" cy="491162"/>
          </a:xfrm>
        </p:grpSpPr>
        <p:grpSp>
          <p:nvGrpSpPr>
            <p:cNvPr id="5335" name="Google Shape;5335;p78"/>
            <p:cNvGrpSpPr/>
            <p:nvPr/>
          </p:nvGrpSpPr>
          <p:grpSpPr>
            <a:xfrm>
              <a:off x="3820100" y="3023072"/>
              <a:ext cx="1303926" cy="491139"/>
              <a:chOff x="3820100" y="3023072"/>
              <a:chExt cx="1303926" cy="491139"/>
            </a:xfrm>
          </p:grpSpPr>
          <p:sp>
            <p:nvSpPr>
              <p:cNvPr id="5336" name="Google Shape;5336;p78"/>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8"/>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8" name="Google Shape;5338;p78"/>
            <p:cNvGrpSpPr/>
            <p:nvPr/>
          </p:nvGrpSpPr>
          <p:grpSpPr>
            <a:xfrm>
              <a:off x="4132439" y="3023645"/>
              <a:ext cx="393633" cy="177096"/>
              <a:chOff x="4132439" y="3023645"/>
              <a:chExt cx="393633" cy="177096"/>
            </a:xfrm>
          </p:grpSpPr>
          <p:sp>
            <p:nvSpPr>
              <p:cNvPr id="5339" name="Google Shape;5339;p78"/>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8"/>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1" name="Google Shape;5341;p78"/>
            <p:cNvGrpSpPr/>
            <p:nvPr/>
          </p:nvGrpSpPr>
          <p:grpSpPr>
            <a:xfrm>
              <a:off x="3921811" y="3023049"/>
              <a:ext cx="1002397" cy="388943"/>
              <a:chOff x="3921811" y="3023049"/>
              <a:chExt cx="1002397" cy="388943"/>
            </a:xfrm>
          </p:grpSpPr>
          <p:sp>
            <p:nvSpPr>
              <p:cNvPr id="5342" name="Google Shape;5342;p78"/>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8"/>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4" name="Google Shape;5344;p78"/>
            <p:cNvGrpSpPr/>
            <p:nvPr/>
          </p:nvGrpSpPr>
          <p:grpSpPr>
            <a:xfrm>
              <a:off x="4023645" y="3023049"/>
              <a:ext cx="683032" cy="286722"/>
              <a:chOff x="4023645" y="3023049"/>
              <a:chExt cx="683032" cy="286722"/>
            </a:xfrm>
          </p:grpSpPr>
          <p:sp>
            <p:nvSpPr>
              <p:cNvPr id="5345" name="Google Shape;5345;p78"/>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8"/>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7" name="Google Shape;5347;p78"/>
          <p:cNvGrpSpPr/>
          <p:nvPr/>
        </p:nvGrpSpPr>
        <p:grpSpPr>
          <a:xfrm>
            <a:off x="1556683" y="2054307"/>
            <a:ext cx="713522" cy="688025"/>
            <a:chOff x="1706078" y="2092648"/>
            <a:chExt cx="660913" cy="637296"/>
          </a:xfrm>
        </p:grpSpPr>
        <p:sp>
          <p:nvSpPr>
            <p:cNvPr id="5348" name="Google Shape;5348;p78"/>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9" name="Google Shape;5349;p78"/>
            <p:cNvGrpSpPr/>
            <p:nvPr/>
          </p:nvGrpSpPr>
          <p:grpSpPr>
            <a:xfrm>
              <a:off x="1706078" y="2092648"/>
              <a:ext cx="660913" cy="575241"/>
              <a:chOff x="1706078" y="2092648"/>
              <a:chExt cx="660913" cy="575241"/>
            </a:xfrm>
          </p:grpSpPr>
          <p:sp>
            <p:nvSpPr>
              <p:cNvPr id="5350" name="Google Shape;5350;p78"/>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8"/>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8"/>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3" name="Google Shape;5353;p78"/>
          <p:cNvGrpSpPr/>
          <p:nvPr/>
        </p:nvGrpSpPr>
        <p:grpSpPr>
          <a:xfrm>
            <a:off x="6318542" y="1171856"/>
            <a:ext cx="1317459" cy="684168"/>
            <a:chOff x="238125" y="999450"/>
            <a:chExt cx="7140700" cy="3708225"/>
          </a:xfrm>
        </p:grpSpPr>
        <p:sp>
          <p:nvSpPr>
            <p:cNvPr id="5354" name="Google Shape;5354;p78"/>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8"/>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8"/>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8"/>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8"/>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8"/>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8"/>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8"/>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8"/>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366"/>
        <p:cNvGrpSpPr/>
        <p:nvPr/>
      </p:nvGrpSpPr>
      <p:grpSpPr>
        <a:xfrm>
          <a:off x="0" y="0"/>
          <a:ext cx="0" cy="0"/>
          <a:chOff x="0" y="0"/>
          <a:chExt cx="0" cy="0"/>
        </a:xfrm>
      </p:grpSpPr>
      <p:grpSp>
        <p:nvGrpSpPr>
          <p:cNvPr id="5367" name="Google Shape;5367;p79"/>
          <p:cNvGrpSpPr/>
          <p:nvPr/>
        </p:nvGrpSpPr>
        <p:grpSpPr>
          <a:xfrm>
            <a:off x="729238" y="1179665"/>
            <a:ext cx="1636117" cy="1526144"/>
            <a:chOff x="729238" y="1179665"/>
            <a:chExt cx="1636117" cy="1526144"/>
          </a:xfrm>
        </p:grpSpPr>
        <p:grpSp>
          <p:nvGrpSpPr>
            <p:cNvPr id="5368" name="Google Shape;5368;p79"/>
            <p:cNvGrpSpPr/>
            <p:nvPr/>
          </p:nvGrpSpPr>
          <p:grpSpPr>
            <a:xfrm>
              <a:off x="729238" y="1179665"/>
              <a:ext cx="80700" cy="1526144"/>
              <a:chOff x="729238" y="1179665"/>
              <a:chExt cx="80700" cy="1526144"/>
            </a:xfrm>
          </p:grpSpPr>
          <p:sp>
            <p:nvSpPr>
              <p:cNvPr id="5369" name="Google Shape;5369;p79"/>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79"/>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79"/>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79"/>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79"/>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79"/>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79"/>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79"/>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79"/>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79"/>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9" name="Google Shape;5379;p79"/>
            <p:cNvGrpSpPr/>
            <p:nvPr/>
          </p:nvGrpSpPr>
          <p:grpSpPr>
            <a:xfrm>
              <a:off x="903098" y="1179665"/>
              <a:ext cx="80700" cy="1526144"/>
              <a:chOff x="903098" y="1179665"/>
              <a:chExt cx="80700" cy="1526144"/>
            </a:xfrm>
          </p:grpSpPr>
          <p:sp>
            <p:nvSpPr>
              <p:cNvPr id="5380" name="Google Shape;5380;p79"/>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79"/>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9"/>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79"/>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79"/>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79"/>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79"/>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79"/>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9"/>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79"/>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0" name="Google Shape;5390;p79"/>
            <p:cNvGrpSpPr/>
            <p:nvPr/>
          </p:nvGrpSpPr>
          <p:grpSpPr>
            <a:xfrm>
              <a:off x="1076958" y="1179665"/>
              <a:ext cx="80700" cy="1526144"/>
              <a:chOff x="1076958" y="1179665"/>
              <a:chExt cx="80700" cy="1526144"/>
            </a:xfrm>
          </p:grpSpPr>
          <p:sp>
            <p:nvSpPr>
              <p:cNvPr id="5391" name="Google Shape;5391;p79"/>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79"/>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79"/>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79"/>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79"/>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79"/>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79"/>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79"/>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79"/>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79"/>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1" name="Google Shape;5401;p79"/>
            <p:cNvGrpSpPr/>
            <p:nvPr/>
          </p:nvGrpSpPr>
          <p:grpSpPr>
            <a:xfrm>
              <a:off x="1247707" y="1179665"/>
              <a:ext cx="80700" cy="1526144"/>
              <a:chOff x="1247707" y="1179665"/>
              <a:chExt cx="80700" cy="1526144"/>
            </a:xfrm>
          </p:grpSpPr>
          <p:sp>
            <p:nvSpPr>
              <p:cNvPr id="5402" name="Google Shape;5402;p79"/>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79"/>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79"/>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79"/>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79"/>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79"/>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79"/>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79"/>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9"/>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9"/>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2" name="Google Shape;5412;p79"/>
            <p:cNvGrpSpPr/>
            <p:nvPr/>
          </p:nvGrpSpPr>
          <p:grpSpPr>
            <a:xfrm>
              <a:off x="1421567" y="1179665"/>
              <a:ext cx="80700" cy="1526144"/>
              <a:chOff x="1421567" y="1179665"/>
              <a:chExt cx="80700" cy="1526144"/>
            </a:xfrm>
          </p:grpSpPr>
          <p:sp>
            <p:nvSpPr>
              <p:cNvPr id="5413" name="Google Shape;5413;p79"/>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79"/>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79"/>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79"/>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79"/>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79"/>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79"/>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79"/>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79"/>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79"/>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79"/>
            <p:cNvGrpSpPr/>
            <p:nvPr/>
          </p:nvGrpSpPr>
          <p:grpSpPr>
            <a:xfrm>
              <a:off x="1592327" y="1179665"/>
              <a:ext cx="80700" cy="1526144"/>
              <a:chOff x="1592327" y="1179665"/>
              <a:chExt cx="80700" cy="1526144"/>
            </a:xfrm>
          </p:grpSpPr>
          <p:sp>
            <p:nvSpPr>
              <p:cNvPr id="5424" name="Google Shape;5424;p79"/>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79"/>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79"/>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79"/>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79"/>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79"/>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79"/>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79"/>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79"/>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79"/>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4" name="Google Shape;5434;p79"/>
            <p:cNvGrpSpPr/>
            <p:nvPr/>
          </p:nvGrpSpPr>
          <p:grpSpPr>
            <a:xfrm>
              <a:off x="1766187" y="1179665"/>
              <a:ext cx="80700" cy="1526144"/>
              <a:chOff x="1766187" y="1179665"/>
              <a:chExt cx="80700" cy="1526144"/>
            </a:xfrm>
          </p:grpSpPr>
          <p:sp>
            <p:nvSpPr>
              <p:cNvPr id="5435" name="Google Shape;5435;p79"/>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79"/>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79"/>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79"/>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79"/>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79"/>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79"/>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79"/>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9"/>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79"/>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5" name="Google Shape;5445;p79"/>
            <p:cNvGrpSpPr/>
            <p:nvPr/>
          </p:nvGrpSpPr>
          <p:grpSpPr>
            <a:xfrm>
              <a:off x="1936935" y="1179665"/>
              <a:ext cx="80700" cy="1526144"/>
              <a:chOff x="1936935" y="1179665"/>
              <a:chExt cx="80700" cy="1526144"/>
            </a:xfrm>
          </p:grpSpPr>
          <p:sp>
            <p:nvSpPr>
              <p:cNvPr id="5446" name="Google Shape;5446;p79"/>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79"/>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79"/>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79"/>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79"/>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79"/>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79"/>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79"/>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79"/>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79"/>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6" name="Google Shape;5456;p79"/>
            <p:cNvGrpSpPr/>
            <p:nvPr/>
          </p:nvGrpSpPr>
          <p:grpSpPr>
            <a:xfrm>
              <a:off x="2110795" y="1179665"/>
              <a:ext cx="80700" cy="1526144"/>
              <a:chOff x="2110795" y="1179665"/>
              <a:chExt cx="80700" cy="1526144"/>
            </a:xfrm>
          </p:grpSpPr>
          <p:sp>
            <p:nvSpPr>
              <p:cNvPr id="5457" name="Google Shape;5457;p79"/>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79"/>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79"/>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79"/>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79"/>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79"/>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9"/>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79"/>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79"/>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9"/>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7" name="Google Shape;5467;p79"/>
            <p:cNvGrpSpPr/>
            <p:nvPr/>
          </p:nvGrpSpPr>
          <p:grpSpPr>
            <a:xfrm>
              <a:off x="2284655" y="1179665"/>
              <a:ext cx="80700" cy="1526144"/>
              <a:chOff x="2284655" y="1179665"/>
              <a:chExt cx="80700" cy="1526144"/>
            </a:xfrm>
          </p:grpSpPr>
          <p:sp>
            <p:nvSpPr>
              <p:cNvPr id="5468" name="Google Shape;5468;p79"/>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9"/>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9"/>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79"/>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79"/>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79"/>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79"/>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9"/>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79"/>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79"/>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78" name="Google Shape;5478;p79"/>
          <p:cNvGrpSpPr/>
          <p:nvPr/>
        </p:nvGrpSpPr>
        <p:grpSpPr>
          <a:xfrm>
            <a:off x="2623904" y="1198803"/>
            <a:ext cx="1364248" cy="1102133"/>
            <a:chOff x="2623904" y="1198803"/>
            <a:chExt cx="1364248" cy="1102133"/>
          </a:xfrm>
        </p:grpSpPr>
        <p:grpSp>
          <p:nvGrpSpPr>
            <p:cNvPr id="5479" name="Google Shape;5479;p79"/>
            <p:cNvGrpSpPr/>
            <p:nvPr/>
          </p:nvGrpSpPr>
          <p:grpSpPr>
            <a:xfrm>
              <a:off x="2623907" y="1198803"/>
              <a:ext cx="1364245" cy="273000"/>
              <a:chOff x="2623907" y="1198803"/>
              <a:chExt cx="1364245" cy="273000"/>
            </a:xfrm>
          </p:grpSpPr>
          <p:sp>
            <p:nvSpPr>
              <p:cNvPr id="5480" name="Google Shape;5480;p79"/>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79"/>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79"/>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9"/>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79"/>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5" name="Google Shape;5485;p79"/>
            <p:cNvGrpSpPr/>
            <p:nvPr/>
          </p:nvGrpSpPr>
          <p:grpSpPr>
            <a:xfrm>
              <a:off x="2623904" y="1476964"/>
              <a:ext cx="1364245" cy="273000"/>
              <a:chOff x="2623904" y="1476964"/>
              <a:chExt cx="1364245" cy="273000"/>
            </a:xfrm>
          </p:grpSpPr>
          <p:sp>
            <p:nvSpPr>
              <p:cNvPr id="5486" name="Google Shape;5486;p79"/>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79"/>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79"/>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9"/>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79"/>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1" name="Google Shape;5491;p79"/>
            <p:cNvGrpSpPr/>
            <p:nvPr/>
          </p:nvGrpSpPr>
          <p:grpSpPr>
            <a:xfrm>
              <a:off x="2623907" y="1749775"/>
              <a:ext cx="1364245" cy="273000"/>
              <a:chOff x="2623907" y="1749775"/>
              <a:chExt cx="1364245" cy="273000"/>
            </a:xfrm>
          </p:grpSpPr>
          <p:sp>
            <p:nvSpPr>
              <p:cNvPr id="5492" name="Google Shape;5492;p79"/>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9"/>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9"/>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79"/>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79"/>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7" name="Google Shape;5497;p79"/>
            <p:cNvGrpSpPr/>
            <p:nvPr/>
          </p:nvGrpSpPr>
          <p:grpSpPr>
            <a:xfrm>
              <a:off x="2623904" y="2027936"/>
              <a:ext cx="1364245" cy="273000"/>
              <a:chOff x="2623904" y="2027936"/>
              <a:chExt cx="1364245" cy="273000"/>
            </a:xfrm>
          </p:grpSpPr>
          <p:sp>
            <p:nvSpPr>
              <p:cNvPr id="5498" name="Google Shape;5498;p79"/>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9"/>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79"/>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9"/>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79"/>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03" name="Google Shape;5503;p79"/>
          <p:cNvGrpSpPr/>
          <p:nvPr/>
        </p:nvGrpSpPr>
        <p:grpSpPr>
          <a:xfrm>
            <a:off x="2613365" y="2657876"/>
            <a:ext cx="1387541" cy="159124"/>
            <a:chOff x="3200660" y="2180272"/>
            <a:chExt cx="2563824" cy="378237"/>
          </a:xfrm>
        </p:grpSpPr>
        <p:sp>
          <p:nvSpPr>
            <p:cNvPr id="5504" name="Google Shape;5504;p79"/>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9"/>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9"/>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79"/>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79"/>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9"/>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9"/>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9"/>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79"/>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9"/>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79"/>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9"/>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9"/>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79"/>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79"/>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79"/>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79"/>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79"/>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2" name="Google Shape;5522;p79"/>
          <p:cNvGrpSpPr/>
          <p:nvPr/>
        </p:nvGrpSpPr>
        <p:grpSpPr>
          <a:xfrm>
            <a:off x="2609890" y="2935640"/>
            <a:ext cx="1390502" cy="159625"/>
            <a:chOff x="3530150" y="2790075"/>
            <a:chExt cx="1962600" cy="225300"/>
          </a:xfrm>
        </p:grpSpPr>
        <p:sp>
          <p:nvSpPr>
            <p:cNvPr id="5523" name="Google Shape;5523;p79"/>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79"/>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5" name="Google Shape;5525;p79"/>
          <p:cNvGrpSpPr/>
          <p:nvPr/>
        </p:nvGrpSpPr>
        <p:grpSpPr>
          <a:xfrm>
            <a:off x="2609948" y="3213905"/>
            <a:ext cx="1411629" cy="154175"/>
            <a:chOff x="3558802" y="4011244"/>
            <a:chExt cx="1866000" cy="111600"/>
          </a:xfrm>
        </p:grpSpPr>
        <p:sp>
          <p:nvSpPr>
            <p:cNvPr id="5526" name="Google Shape;5526;p79"/>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79"/>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8" name="Google Shape;5528;p79"/>
          <p:cNvGrpSpPr/>
          <p:nvPr/>
        </p:nvGrpSpPr>
        <p:grpSpPr>
          <a:xfrm>
            <a:off x="2610235" y="2419475"/>
            <a:ext cx="1383503" cy="119761"/>
            <a:chOff x="3465975" y="2270258"/>
            <a:chExt cx="1986364" cy="171947"/>
          </a:xfrm>
        </p:grpSpPr>
        <p:sp>
          <p:nvSpPr>
            <p:cNvPr id="5529" name="Google Shape;5529;p79"/>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79"/>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79"/>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79"/>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9"/>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79"/>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79"/>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79"/>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79"/>
          <p:cNvGrpSpPr/>
          <p:nvPr/>
        </p:nvGrpSpPr>
        <p:grpSpPr>
          <a:xfrm>
            <a:off x="2621243" y="3783248"/>
            <a:ext cx="1369531" cy="195460"/>
            <a:chOff x="723300" y="4253549"/>
            <a:chExt cx="2276482" cy="324900"/>
          </a:xfrm>
        </p:grpSpPr>
        <p:sp>
          <p:nvSpPr>
            <p:cNvPr id="5538" name="Google Shape;5538;p79"/>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79"/>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79"/>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79"/>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79"/>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3" name="Google Shape;5543;p79"/>
          <p:cNvGrpSpPr/>
          <p:nvPr/>
        </p:nvGrpSpPr>
        <p:grpSpPr>
          <a:xfrm>
            <a:off x="2610803" y="3484489"/>
            <a:ext cx="1389066" cy="180119"/>
            <a:chOff x="705948" y="3788465"/>
            <a:chExt cx="2308953" cy="299400"/>
          </a:xfrm>
        </p:grpSpPr>
        <p:sp>
          <p:nvSpPr>
            <p:cNvPr id="5544" name="Google Shape;5544;p79"/>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9"/>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79"/>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79"/>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79"/>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9" name="Google Shape;5549;p79"/>
          <p:cNvGrpSpPr/>
          <p:nvPr/>
        </p:nvGrpSpPr>
        <p:grpSpPr>
          <a:xfrm>
            <a:off x="4207794" y="2088443"/>
            <a:ext cx="1433821" cy="191501"/>
            <a:chOff x="4273350" y="2088443"/>
            <a:chExt cx="1433821" cy="191501"/>
          </a:xfrm>
        </p:grpSpPr>
        <p:grpSp>
          <p:nvGrpSpPr>
            <p:cNvPr id="5550" name="Google Shape;5550;p79"/>
            <p:cNvGrpSpPr/>
            <p:nvPr/>
          </p:nvGrpSpPr>
          <p:grpSpPr>
            <a:xfrm>
              <a:off x="4273350" y="2088443"/>
              <a:ext cx="1433821" cy="0"/>
              <a:chOff x="5224975" y="2962250"/>
              <a:chExt cx="1544400" cy="0"/>
            </a:xfrm>
          </p:grpSpPr>
          <p:cxnSp>
            <p:nvCxnSpPr>
              <p:cNvPr id="5551" name="Google Shape;5551;p7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552" name="Google Shape;5552;p79"/>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553" name="Google Shape;5553;p79"/>
            <p:cNvGrpSpPr/>
            <p:nvPr/>
          </p:nvGrpSpPr>
          <p:grpSpPr>
            <a:xfrm>
              <a:off x="4273350" y="2279944"/>
              <a:ext cx="1433821" cy="0"/>
              <a:chOff x="5224975" y="2962250"/>
              <a:chExt cx="1544400" cy="0"/>
            </a:xfrm>
          </p:grpSpPr>
          <p:cxnSp>
            <p:nvCxnSpPr>
              <p:cNvPr id="5554" name="Google Shape;5554;p7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555" name="Google Shape;5555;p79"/>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556" name="Google Shape;5556;p79"/>
          <p:cNvGrpSpPr/>
          <p:nvPr/>
        </p:nvGrpSpPr>
        <p:grpSpPr>
          <a:xfrm>
            <a:off x="2658741" y="4097347"/>
            <a:ext cx="1304609" cy="294074"/>
            <a:chOff x="2658741" y="4097347"/>
            <a:chExt cx="1304609" cy="294074"/>
          </a:xfrm>
        </p:grpSpPr>
        <p:grpSp>
          <p:nvGrpSpPr>
            <p:cNvPr id="5557" name="Google Shape;5557;p79"/>
            <p:cNvGrpSpPr/>
            <p:nvPr/>
          </p:nvGrpSpPr>
          <p:grpSpPr>
            <a:xfrm>
              <a:off x="2658741" y="4097347"/>
              <a:ext cx="118572" cy="294074"/>
              <a:chOff x="3343310" y="4475555"/>
              <a:chExt cx="127717" cy="316753"/>
            </a:xfrm>
          </p:grpSpPr>
          <p:sp>
            <p:nvSpPr>
              <p:cNvPr id="5558" name="Google Shape;5558;p7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7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0" name="Google Shape;5560;p79"/>
            <p:cNvGrpSpPr/>
            <p:nvPr/>
          </p:nvGrpSpPr>
          <p:grpSpPr>
            <a:xfrm>
              <a:off x="3815519" y="4098388"/>
              <a:ext cx="147831" cy="291991"/>
              <a:chOff x="3527539" y="4476677"/>
              <a:chExt cx="159232" cy="314510"/>
            </a:xfrm>
          </p:grpSpPr>
          <p:sp>
            <p:nvSpPr>
              <p:cNvPr id="5561" name="Google Shape;5561;p7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79"/>
            <p:cNvGrpSpPr/>
            <p:nvPr/>
          </p:nvGrpSpPr>
          <p:grpSpPr>
            <a:xfrm>
              <a:off x="3511696" y="4098388"/>
              <a:ext cx="147831" cy="291991"/>
              <a:chOff x="3527539" y="4476677"/>
              <a:chExt cx="159232" cy="314510"/>
            </a:xfrm>
          </p:grpSpPr>
          <p:sp>
            <p:nvSpPr>
              <p:cNvPr id="5564" name="Google Shape;5564;p7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7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6" name="Google Shape;5566;p79"/>
            <p:cNvGrpSpPr/>
            <p:nvPr/>
          </p:nvGrpSpPr>
          <p:grpSpPr>
            <a:xfrm>
              <a:off x="3207874" y="4098388"/>
              <a:ext cx="147831" cy="291991"/>
              <a:chOff x="3527539" y="4476677"/>
              <a:chExt cx="159232" cy="314510"/>
            </a:xfrm>
          </p:grpSpPr>
          <p:sp>
            <p:nvSpPr>
              <p:cNvPr id="5567" name="Google Shape;5567;p7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7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9" name="Google Shape;5569;p79"/>
            <p:cNvGrpSpPr/>
            <p:nvPr/>
          </p:nvGrpSpPr>
          <p:grpSpPr>
            <a:xfrm>
              <a:off x="2933305" y="4097347"/>
              <a:ext cx="118572" cy="294074"/>
              <a:chOff x="3343310" y="4475555"/>
              <a:chExt cx="127717" cy="316753"/>
            </a:xfrm>
          </p:grpSpPr>
          <p:sp>
            <p:nvSpPr>
              <p:cNvPr id="5570" name="Google Shape;5570;p7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7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72" name="Google Shape;5572;p79"/>
          <p:cNvGrpSpPr/>
          <p:nvPr/>
        </p:nvGrpSpPr>
        <p:grpSpPr>
          <a:xfrm>
            <a:off x="4209349" y="1176041"/>
            <a:ext cx="1430711" cy="751237"/>
            <a:chOff x="5159450" y="1919950"/>
            <a:chExt cx="1541050" cy="862500"/>
          </a:xfrm>
        </p:grpSpPr>
        <p:sp>
          <p:nvSpPr>
            <p:cNvPr id="5573" name="Google Shape;5573;p79"/>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574" name="Google Shape;5574;p79"/>
            <p:cNvGrpSpPr/>
            <p:nvPr/>
          </p:nvGrpSpPr>
          <p:grpSpPr>
            <a:xfrm>
              <a:off x="5159450" y="1919950"/>
              <a:ext cx="1541050" cy="862500"/>
              <a:chOff x="5159450" y="1919950"/>
              <a:chExt cx="1541050" cy="862500"/>
            </a:xfrm>
          </p:grpSpPr>
          <p:cxnSp>
            <p:nvCxnSpPr>
              <p:cNvPr id="5575" name="Google Shape;5575;p79"/>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576" name="Google Shape;5576;p79"/>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577" name="Google Shape;5577;p79"/>
          <p:cNvGrpSpPr/>
          <p:nvPr/>
        </p:nvGrpSpPr>
        <p:grpSpPr>
          <a:xfrm>
            <a:off x="4257486" y="2439811"/>
            <a:ext cx="1334436" cy="967914"/>
            <a:chOff x="4294923" y="2439811"/>
            <a:chExt cx="1334436" cy="967914"/>
          </a:xfrm>
        </p:grpSpPr>
        <p:grpSp>
          <p:nvGrpSpPr>
            <p:cNvPr id="5578" name="Google Shape;5578;p79"/>
            <p:cNvGrpSpPr/>
            <p:nvPr/>
          </p:nvGrpSpPr>
          <p:grpSpPr>
            <a:xfrm>
              <a:off x="4960455" y="2469658"/>
              <a:ext cx="668904" cy="885524"/>
              <a:chOff x="4960455" y="2469658"/>
              <a:chExt cx="668904" cy="885524"/>
            </a:xfrm>
          </p:grpSpPr>
          <p:sp>
            <p:nvSpPr>
              <p:cNvPr id="5579" name="Google Shape;5579;p79"/>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79"/>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7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7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7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7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5" name="Google Shape;5585;p79"/>
            <p:cNvGrpSpPr/>
            <p:nvPr/>
          </p:nvGrpSpPr>
          <p:grpSpPr>
            <a:xfrm>
              <a:off x="4294923" y="2469658"/>
              <a:ext cx="668951" cy="885524"/>
              <a:chOff x="4294923" y="2469658"/>
              <a:chExt cx="668951" cy="885524"/>
            </a:xfrm>
          </p:grpSpPr>
          <p:sp>
            <p:nvSpPr>
              <p:cNvPr id="5586" name="Google Shape;5586;p79"/>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9"/>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7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7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7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2" name="Google Shape;5592;p7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3" name="Google Shape;5593;p79"/>
          <p:cNvGrpSpPr/>
          <p:nvPr/>
        </p:nvGrpSpPr>
        <p:grpSpPr>
          <a:xfrm>
            <a:off x="4243690" y="3494256"/>
            <a:ext cx="1430949" cy="897289"/>
            <a:chOff x="4351371" y="3547942"/>
            <a:chExt cx="1345130" cy="843475"/>
          </a:xfrm>
        </p:grpSpPr>
        <p:grpSp>
          <p:nvGrpSpPr>
            <p:cNvPr id="5594" name="Google Shape;5594;p79"/>
            <p:cNvGrpSpPr/>
            <p:nvPr/>
          </p:nvGrpSpPr>
          <p:grpSpPr>
            <a:xfrm>
              <a:off x="4351371" y="4209917"/>
              <a:ext cx="1345130" cy="181500"/>
              <a:chOff x="4351371" y="4209917"/>
              <a:chExt cx="1345130" cy="181500"/>
            </a:xfrm>
          </p:grpSpPr>
          <p:sp>
            <p:nvSpPr>
              <p:cNvPr id="5595" name="Google Shape;5595;p79"/>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96" name="Google Shape;5596;p79"/>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597" name="Google Shape;5597;p79"/>
            <p:cNvGrpSpPr/>
            <p:nvPr/>
          </p:nvGrpSpPr>
          <p:grpSpPr>
            <a:xfrm>
              <a:off x="4403010" y="3985221"/>
              <a:ext cx="1109518" cy="181500"/>
              <a:chOff x="4403010" y="3985221"/>
              <a:chExt cx="1109518" cy="181500"/>
            </a:xfrm>
          </p:grpSpPr>
          <p:sp>
            <p:nvSpPr>
              <p:cNvPr id="5598" name="Google Shape;5598;p79"/>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99" name="Google Shape;5599;p79"/>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600" name="Google Shape;5600;p79"/>
            <p:cNvGrpSpPr/>
            <p:nvPr/>
          </p:nvGrpSpPr>
          <p:grpSpPr>
            <a:xfrm>
              <a:off x="4618704" y="3766582"/>
              <a:ext cx="807858" cy="181500"/>
              <a:chOff x="4618704" y="3766582"/>
              <a:chExt cx="807858" cy="181500"/>
            </a:xfrm>
          </p:grpSpPr>
          <p:sp>
            <p:nvSpPr>
              <p:cNvPr id="5601" name="Google Shape;5601;p79"/>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02" name="Google Shape;5602;p79"/>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603" name="Google Shape;5603;p79"/>
            <p:cNvGrpSpPr/>
            <p:nvPr/>
          </p:nvGrpSpPr>
          <p:grpSpPr>
            <a:xfrm>
              <a:off x="4735238" y="3547942"/>
              <a:ext cx="462839" cy="181500"/>
              <a:chOff x="4735238" y="3547942"/>
              <a:chExt cx="462839" cy="181500"/>
            </a:xfrm>
          </p:grpSpPr>
          <p:sp>
            <p:nvSpPr>
              <p:cNvPr id="5604" name="Google Shape;5604;p79"/>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05" name="Google Shape;5605;p79"/>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606" name="Google Shape;5606;p79"/>
          <p:cNvGrpSpPr/>
          <p:nvPr/>
        </p:nvGrpSpPr>
        <p:grpSpPr>
          <a:xfrm>
            <a:off x="7420047" y="2429580"/>
            <a:ext cx="1020955" cy="928853"/>
            <a:chOff x="926675" y="238125"/>
            <a:chExt cx="5755100" cy="5232975"/>
          </a:xfrm>
        </p:grpSpPr>
        <p:sp>
          <p:nvSpPr>
            <p:cNvPr id="5607" name="Google Shape;5607;p79"/>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79"/>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79"/>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79"/>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1" name="Google Shape;5611;p79"/>
          <p:cNvGrpSpPr/>
          <p:nvPr/>
        </p:nvGrpSpPr>
        <p:grpSpPr>
          <a:xfrm>
            <a:off x="727421" y="2828315"/>
            <a:ext cx="1695374" cy="1560837"/>
            <a:chOff x="727421" y="2828315"/>
            <a:chExt cx="1695374" cy="1560837"/>
          </a:xfrm>
        </p:grpSpPr>
        <p:grpSp>
          <p:nvGrpSpPr>
            <p:cNvPr id="5612" name="Google Shape;5612;p79"/>
            <p:cNvGrpSpPr/>
            <p:nvPr/>
          </p:nvGrpSpPr>
          <p:grpSpPr>
            <a:xfrm>
              <a:off x="727421" y="2828315"/>
              <a:ext cx="1695374" cy="1560837"/>
              <a:chOff x="734799" y="2782450"/>
              <a:chExt cx="1571100" cy="1577400"/>
            </a:xfrm>
          </p:grpSpPr>
          <p:cxnSp>
            <p:nvCxnSpPr>
              <p:cNvPr id="5613" name="Google Shape;5613;p79"/>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614" name="Google Shape;5614;p79"/>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615" name="Google Shape;5615;p79"/>
            <p:cNvGrpSpPr/>
            <p:nvPr/>
          </p:nvGrpSpPr>
          <p:grpSpPr>
            <a:xfrm>
              <a:off x="819108" y="2882501"/>
              <a:ext cx="1556791" cy="1426186"/>
              <a:chOff x="819108" y="2882501"/>
              <a:chExt cx="1556791" cy="1426186"/>
            </a:xfrm>
          </p:grpSpPr>
          <p:grpSp>
            <p:nvGrpSpPr>
              <p:cNvPr id="5616" name="Google Shape;5616;p79"/>
              <p:cNvGrpSpPr/>
              <p:nvPr/>
            </p:nvGrpSpPr>
            <p:grpSpPr>
              <a:xfrm>
                <a:off x="819108" y="2882501"/>
                <a:ext cx="103104" cy="1426186"/>
                <a:chOff x="4674013" y="3100904"/>
                <a:chExt cx="122758" cy="1698043"/>
              </a:xfrm>
            </p:grpSpPr>
            <p:sp>
              <p:nvSpPr>
                <p:cNvPr id="5617" name="Google Shape;5617;p79"/>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79"/>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79"/>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79"/>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79"/>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79"/>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79"/>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4" name="Google Shape;5624;p79"/>
              <p:cNvGrpSpPr/>
              <p:nvPr/>
            </p:nvGrpSpPr>
            <p:grpSpPr>
              <a:xfrm>
                <a:off x="1062475" y="2882501"/>
                <a:ext cx="103104" cy="1426186"/>
                <a:chOff x="4940438" y="3100904"/>
                <a:chExt cx="122758" cy="1698043"/>
              </a:xfrm>
            </p:grpSpPr>
            <p:sp>
              <p:nvSpPr>
                <p:cNvPr id="5625" name="Google Shape;5625;p79"/>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79"/>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79"/>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79"/>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79"/>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79"/>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9"/>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2" name="Google Shape;5632;p79"/>
              <p:cNvGrpSpPr/>
              <p:nvPr/>
            </p:nvGrpSpPr>
            <p:grpSpPr>
              <a:xfrm>
                <a:off x="1299324" y="2882501"/>
                <a:ext cx="103104" cy="1426186"/>
                <a:chOff x="5206863" y="3100904"/>
                <a:chExt cx="122758" cy="1698043"/>
              </a:xfrm>
            </p:grpSpPr>
            <p:sp>
              <p:nvSpPr>
                <p:cNvPr id="5633" name="Google Shape;5633;p7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7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7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7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7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7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0" name="Google Shape;5640;p79"/>
              <p:cNvGrpSpPr/>
              <p:nvPr/>
            </p:nvGrpSpPr>
            <p:grpSpPr>
              <a:xfrm>
                <a:off x="1786057" y="2882501"/>
                <a:ext cx="103104" cy="1426186"/>
                <a:chOff x="6006138" y="3143629"/>
                <a:chExt cx="122758" cy="1698043"/>
              </a:xfrm>
            </p:grpSpPr>
            <p:sp>
              <p:nvSpPr>
                <p:cNvPr id="5641" name="Google Shape;5641;p7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7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7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7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7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7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79"/>
              <p:cNvGrpSpPr/>
              <p:nvPr/>
            </p:nvGrpSpPr>
            <p:grpSpPr>
              <a:xfrm>
                <a:off x="2029422" y="2882501"/>
                <a:ext cx="103104" cy="1426186"/>
                <a:chOff x="6805413" y="3100904"/>
                <a:chExt cx="122758" cy="1698043"/>
              </a:xfrm>
            </p:grpSpPr>
            <p:sp>
              <p:nvSpPr>
                <p:cNvPr id="5649" name="Google Shape;5649;p79"/>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79"/>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79"/>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79"/>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79"/>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79"/>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79"/>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5656;p79"/>
              <p:cNvGrpSpPr/>
              <p:nvPr/>
            </p:nvGrpSpPr>
            <p:grpSpPr>
              <a:xfrm>
                <a:off x="2272795" y="2882501"/>
                <a:ext cx="103104" cy="1426186"/>
                <a:chOff x="5206863" y="3100904"/>
                <a:chExt cx="122758" cy="1698043"/>
              </a:xfrm>
            </p:grpSpPr>
            <p:sp>
              <p:nvSpPr>
                <p:cNvPr id="5657" name="Google Shape;5657;p7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7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7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7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7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7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7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4" name="Google Shape;5664;p79"/>
              <p:cNvGrpSpPr/>
              <p:nvPr/>
            </p:nvGrpSpPr>
            <p:grpSpPr>
              <a:xfrm>
                <a:off x="1542694" y="2882501"/>
                <a:ext cx="103104" cy="1426186"/>
                <a:chOff x="6006138" y="3143629"/>
                <a:chExt cx="122758" cy="1698043"/>
              </a:xfrm>
            </p:grpSpPr>
            <p:sp>
              <p:nvSpPr>
                <p:cNvPr id="5665" name="Google Shape;5665;p7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7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7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7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7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7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7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72" name="Google Shape;5672;p79"/>
          <p:cNvGrpSpPr/>
          <p:nvPr/>
        </p:nvGrpSpPr>
        <p:grpSpPr>
          <a:xfrm>
            <a:off x="5683472" y="3518037"/>
            <a:ext cx="2749952" cy="870677"/>
            <a:chOff x="238125" y="1725700"/>
            <a:chExt cx="7139025" cy="2260325"/>
          </a:xfrm>
        </p:grpSpPr>
        <p:sp>
          <p:nvSpPr>
            <p:cNvPr id="5673" name="Google Shape;5673;p79"/>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79"/>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79"/>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79"/>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9"/>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79"/>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79"/>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9"/>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9"/>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79"/>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3" name="Google Shape;5683;p79"/>
          <p:cNvGrpSpPr/>
          <p:nvPr/>
        </p:nvGrpSpPr>
        <p:grpSpPr>
          <a:xfrm>
            <a:off x="5953636" y="2459783"/>
            <a:ext cx="1105452" cy="916747"/>
            <a:chOff x="5249100" y="1210600"/>
            <a:chExt cx="3502700" cy="2904775"/>
          </a:xfrm>
        </p:grpSpPr>
        <p:sp>
          <p:nvSpPr>
            <p:cNvPr id="5684" name="Google Shape;5684;p79"/>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79"/>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79"/>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79"/>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8" name="Google Shape;5688;p79"/>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689" name="Google Shape;5689;p79"/>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690" name="Google Shape;5690;p79"/>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691" name="Google Shape;5691;p79"/>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692" name="Google Shape;5692;p79"/>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3" name="Google Shape;5693;p79"/>
          <p:cNvGrpSpPr/>
          <p:nvPr/>
        </p:nvGrpSpPr>
        <p:grpSpPr>
          <a:xfrm>
            <a:off x="7136183" y="1179201"/>
            <a:ext cx="1304650" cy="1124856"/>
            <a:chOff x="7287122" y="1165658"/>
            <a:chExt cx="1219413" cy="1051365"/>
          </a:xfrm>
        </p:grpSpPr>
        <p:grpSp>
          <p:nvGrpSpPr>
            <p:cNvPr id="5694" name="Google Shape;5694;p79"/>
            <p:cNvGrpSpPr/>
            <p:nvPr/>
          </p:nvGrpSpPr>
          <p:grpSpPr>
            <a:xfrm>
              <a:off x="7287122" y="1969723"/>
              <a:ext cx="1219413" cy="247300"/>
              <a:chOff x="7287122" y="1969723"/>
              <a:chExt cx="1219413" cy="247300"/>
            </a:xfrm>
          </p:grpSpPr>
          <p:sp>
            <p:nvSpPr>
              <p:cNvPr id="5695" name="Google Shape;5695;p79"/>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6" name="Google Shape;5696;p79"/>
              <p:cNvGrpSpPr/>
              <p:nvPr/>
            </p:nvGrpSpPr>
            <p:grpSpPr>
              <a:xfrm>
                <a:off x="7287122" y="2063892"/>
                <a:ext cx="1151753" cy="73428"/>
                <a:chOff x="7287122" y="2063892"/>
                <a:chExt cx="1151753" cy="73428"/>
              </a:xfrm>
            </p:grpSpPr>
            <p:sp>
              <p:nvSpPr>
                <p:cNvPr id="5697" name="Google Shape;5697;p79"/>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8" name="Google Shape;5698;p79"/>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699" name="Google Shape;5699;p79"/>
            <p:cNvGrpSpPr/>
            <p:nvPr/>
          </p:nvGrpSpPr>
          <p:grpSpPr>
            <a:xfrm>
              <a:off x="7287122" y="1712201"/>
              <a:ext cx="1219403" cy="246767"/>
              <a:chOff x="7287122" y="1712201"/>
              <a:chExt cx="1219403" cy="246767"/>
            </a:xfrm>
          </p:grpSpPr>
          <p:sp>
            <p:nvSpPr>
              <p:cNvPr id="5700" name="Google Shape;5700;p79"/>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1" name="Google Shape;5701;p79"/>
              <p:cNvGrpSpPr/>
              <p:nvPr/>
            </p:nvGrpSpPr>
            <p:grpSpPr>
              <a:xfrm>
                <a:off x="7287122" y="1842861"/>
                <a:ext cx="1005303" cy="73419"/>
                <a:chOff x="7287122" y="1842861"/>
                <a:chExt cx="1005303" cy="73419"/>
              </a:xfrm>
            </p:grpSpPr>
            <p:sp>
              <p:nvSpPr>
                <p:cNvPr id="5702" name="Google Shape;5702;p79"/>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03" name="Google Shape;5703;p79"/>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704" name="Google Shape;5704;p79"/>
            <p:cNvGrpSpPr/>
            <p:nvPr/>
          </p:nvGrpSpPr>
          <p:grpSpPr>
            <a:xfrm>
              <a:off x="7287122" y="1447520"/>
              <a:ext cx="1219403" cy="286667"/>
              <a:chOff x="7287122" y="1447520"/>
              <a:chExt cx="1219403" cy="286667"/>
            </a:xfrm>
          </p:grpSpPr>
          <p:sp>
            <p:nvSpPr>
              <p:cNvPr id="5705" name="Google Shape;5705;p79"/>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6" name="Google Shape;5706;p79"/>
              <p:cNvGrpSpPr/>
              <p:nvPr/>
            </p:nvGrpSpPr>
            <p:grpSpPr>
              <a:xfrm>
                <a:off x="7287122" y="1581977"/>
                <a:ext cx="852803" cy="73428"/>
                <a:chOff x="7287122" y="1581977"/>
                <a:chExt cx="852803" cy="73428"/>
              </a:xfrm>
            </p:grpSpPr>
            <p:sp>
              <p:nvSpPr>
                <p:cNvPr id="5707" name="Google Shape;5707;p79"/>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08" name="Google Shape;5708;p79"/>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709" name="Google Shape;5709;p79"/>
            <p:cNvGrpSpPr/>
            <p:nvPr/>
          </p:nvGrpSpPr>
          <p:grpSpPr>
            <a:xfrm>
              <a:off x="7287122" y="1165658"/>
              <a:ext cx="1219403" cy="344253"/>
              <a:chOff x="7287122" y="1165658"/>
              <a:chExt cx="1219403" cy="344253"/>
            </a:xfrm>
          </p:grpSpPr>
          <p:sp>
            <p:nvSpPr>
              <p:cNvPr id="5710" name="Google Shape;5710;p79"/>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1" name="Google Shape;5711;p79"/>
              <p:cNvGrpSpPr/>
              <p:nvPr/>
            </p:nvGrpSpPr>
            <p:grpSpPr>
              <a:xfrm>
                <a:off x="7287122" y="1341025"/>
                <a:ext cx="695703" cy="73419"/>
                <a:chOff x="7287122" y="1341025"/>
                <a:chExt cx="695703" cy="73419"/>
              </a:xfrm>
            </p:grpSpPr>
            <p:sp>
              <p:nvSpPr>
                <p:cNvPr id="5712" name="Google Shape;5712;p79"/>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13" name="Google Shape;5713;p79"/>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714" name="Google Shape;5714;p79"/>
          <p:cNvGrpSpPr/>
          <p:nvPr/>
        </p:nvGrpSpPr>
        <p:grpSpPr>
          <a:xfrm>
            <a:off x="5802676" y="1185224"/>
            <a:ext cx="1397729" cy="1098540"/>
            <a:chOff x="5900602" y="1193063"/>
            <a:chExt cx="1299851" cy="1021707"/>
          </a:xfrm>
        </p:grpSpPr>
        <p:grpSp>
          <p:nvGrpSpPr>
            <p:cNvPr id="5715" name="Google Shape;5715;p79"/>
            <p:cNvGrpSpPr/>
            <p:nvPr/>
          </p:nvGrpSpPr>
          <p:grpSpPr>
            <a:xfrm>
              <a:off x="6520337" y="1193063"/>
              <a:ext cx="341815" cy="799959"/>
              <a:chOff x="6520337" y="1193063"/>
              <a:chExt cx="341815" cy="799959"/>
            </a:xfrm>
          </p:grpSpPr>
          <p:grpSp>
            <p:nvGrpSpPr>
              <p:cNvPr id="5716" name="Google Shape;5716;p79"/>
              <p:cNvGrpSpPr/>
              <p:nvPr/>
            </p:nvGrpSpPr>
            <p:grpSpPr>
              <a:xfrm>
                <a:off x="6520337" y="1589527"/>
                <a:ext cx="213950" cy="403494"/>
                <a:chOff x="6520337" y="1589527"/>
                <a:chExt cx="213950" cy="403494"/>
              </a:xfrm>
            </p:grpSpPr>
            <p:sp>
              <p:nvSpPr>
                <p:cNvPr id="5717" name="Google Shape;5717;p79"/>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79"/>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79"/>
              <p:cNvGrpSpPr/>
              <p:nvPr/>
            </p:nvGrpSpPr>
            <p:grpSpPr>
              <a:xfrm>
                <a:off x="6577204" y="1193063"/>
                <a:ext cx="284947" cy="464512"/>
                <a:chOff x="6577204" y="1193063"/>
                <a:chExt cx="284947" cy="464512"/>
              </a:xfrm>
            </p:grpSpPr>
            <p:sp>
              <p:nvSpPr>
                <p:cNvPr id="5720" name="Google Shape;5720;p79"/>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21" name="Google Shape;5721;p79"/>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722" name="Google Shape;5722;p79"/>
            <p:cNvGrpSpPr/>
            <p:nvPr/>
          </p:nvGrpSpPr>
          <p:grpSpPr>
            <a:xfrm>
              <a:off x="6238903" y="1193063"/>
              <a:ext cx="300475" cy="900152"/>
              <a:chOff x="6238903" y="1193063"/>
              <a:chExt cx="300475" cy="900152"/>
            </a:xfrm>
          </p:grpSpPr>
          <p:grpSp>
            <p:nvGrpSpPr>
              <p:cNvPr id="5723" name="Google Shape;5723;p79"/>
              <p:cNvGrpSpPr/>
              <p:nvPr/>
            </p:nvGrpSpPr>
            <p:grpSpPr>
              <a:xfrm>
                <a:off x="6290865" y="1489315"/>
                <a:ext cx="248514" cy="603900"/>
                <a:chOff x="6290865" y="1489315"/>
                <a:chExt cx="248514" cy="603900"/>
              </a:xfrm>
            </p:grpSpPr>
            <p:sp>
              <p:nvSpPr>
                <p:cNvPr id="5724" name="Google Shape;5724;p79"/>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79"/>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6" name="Google Shape;5726;p79"/>
              <p:cNvGrpSpPr/>
              <p:nvPr/>
            </p:nvGrpSpPr>
            <p:grpSpPr>
              <a:xfrm>
                <a:off x="6238903" y="1193063"/>
                <a:ext cx="284947" cy="333087"/>
                <a:chOff x="6238903" y="1193063"/>
                <a:chExt cx="284947" cy="333087"/>
              </a:xfrm>
            </p:grpSpPr>
            <p:sp>
              <p:nvSpPr>
                <p:cNvPr id="5727" name="Google Shape;5727;p79"/>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28" name="Google Shape;5728;p79"/>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729" name="Google Shape;5729;p79"/>
            <p:cNvGrpSpPr/>
            <p:nvPr/>
          </p:nvGrpSpPr>
          <p:grpSpPr>
            <a:xfrm>
              <a:off x="5900602" y="1193063"/>
              <a:ext cx="444345" cy="1021707"/>
              <a:chOff x="5900602" y="1193063"/>
              <a:chExt cx="444345" cy="1021707"/>
            </a:xfrm>
          </p:grpSpPr>
          <p:grpSp>
            <p:nvGrpSpPr>
              <p:cNvPr id="5730" name="Google Shape;5730;p79"/>
              <p:cNvGrpSpPr/>
              <p:nvPr/>
            </p:nvGrpSpPr>
            <p:grpSpPr>
              <a:xfrm>
                <a:off x="6046501" y="1367785"/>
                <a:ext cx="298446" cy="846986"/>
                <a:chOff x="6046501" y="1367785"/>
                <a:chExt cx="298446" cy="846986"/>
              </a:xfrm>
            </p:grpSpPr>
            <p:sp>
              <p:nvSpPr>
                <p:cNvPr id="5731" name="Google Shape;5731;p79"/>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79"/>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79"/>
              <p:cNvGrpSpPr/>
              <p:nvPr/>
            </p:nvGrpSpPr>
            <p:grpSpPr>
              <a:xfrm>
                <a:off x="5900602" y="1193063"/>
                <a:ext cx="284947" cy="182312"/>
                <a:chOff x="5900602" y="1193063"/>
                <a:chExt cx="284947" cy="182312"/>
              </a:xfrm>
            </p:grpSpPr>
            <p:sp>
              <p:nvSpPr>
                <p:cNvPr id="5734" name="Google Shape;5734;p79"/>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35" name="Google Shape;5735;p79"/>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736" name="Google Shape;5736;p79"/>
            <p:cNvGrpSpPr/>
            <p:nvPr/>
          </p:nvGrpSpPr>
          <p:grpSpPr>
            <a:xfrm>
              <a:off x="6738300" y="1193063"/>
              <a:ext cx="462153" cy="707634"/>
              <a:chOff x="6738300" y="1193063"/>
              <a:chExt cx="462153" cy="707634"/>
            </a:xfrm>
          </p:grpSpPr>
          <p:grpSp>
            <p:nvGrpSpPr>
              <p:cNvPr id="5737" name="Google Shape;5737;p79"/>
              <p:cNvGrpSpPr/>
              <p:nvPr/>
            </p:nvGrpSpPr>
            <p:grpSpPr>
              <a:xfrm>
                <a:off x="6915505" y="1193063"/>
                <a:ext cx="284947" cy="597387"/>
                <a:chOff x="6915505" y="1193063"/>
                <a:chExt cx="284947" cy="597387"/>
              </a:xfrm>
            </p:grpSpPr>
            <p:sp>
              <p:nvSpPr>
                <p:cNvPr id="5738" name="Google Shape;5738;p79"/>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39" name="Google Shape;5739;p79"/>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740" name="Google Shape;5740;p79"/>
              <p:cNvGrpSpPr/>
              <p:nvPr/>
            </p:nvGrpSpPr>
            <p:grpSpPr>
              <a:xfrm>
                <a:off x="6738300" y="1684725"/>
                <a:ext cx="230066" cy="215971"/>
                <a:chOff x="6738300" y="1684725"/>
                <a:chExt cx="230066" cy="215971"/>
              </a:xfrm>
            </p:grpSpPr>
            <p:sp>
              <p:nvSpPr>
                <p:cNvPr id="5741" name="Google Shape;5741;p79"/>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79"/>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746"/>
        <p:cNvGrpSpPr/>
        <p:nvPr/>
      </p:nvGrpSpPr>
      <p:grpSpPr>
        <a:xfrm>
          <a:off x="0" y="0"/>
          <a:ext cx="0" cy="0"/>
          <a:chOff x="0" y="0"/>
          <a:chExt cx="0" cy="0"/>
        </a:xfrm>
      </p:grpSpPr>
      <p:sp>
        <p:nvSpPr>
          <p:cNvPr id="5747" name="Google Shape;5747;p80"/>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748" name="Google Shape;5748;p80"/>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749" name="Google Shape;5749;p80"/>
          <p:cNvGrpSpPr/>
          <p:nvPr/>
        </p:nvGrpSpPr>
        <p:grpSpPr>
          <a:xfrm>
            <a:off x="829359" y="2307635"/>
            <a:ext cx="339235" cy="298186"/>
            <a:chOff x="898875" y="244725"/>
            <a:chExt cx="481800" cy="423500"/>
          </a:xfrm>
        </p:grpSpPr>
        <p:sp>
          <p:nvSpPr>
            <p:cNvPr id="5750" name="Google Shape;5750;p80"/>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1" name="Google Shape;5751;p80"/>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2" name="Google Shape;5752;p80"/>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3" name="Google Shape;5753;p80"/>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4" name="Google Shape;5754;p80"/>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5" name="Google Shape;5755;p80"/>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6" name="Google Shape;5756;p80"/>
          <p:cNvGrpSpPr/>
          <p:nvPr/>
        </p:nvGrpSpPr>
        <p:grpSpPr>
          <a:xfrm>
            <a:off x="1267741" y="2287103"/>
            <a:ext cx="298169" cy="339253"/>
            <a:chOff x="1529350" y="258825"/>
            <a:chExt cx="423475" cy="481825"/>
          </a:xfrm>
        </p:grpSpPr>
        <p:sp>
          <p:nvSpPr>
            <p:cNvPr id="5757" name="Google Shape;5757;p8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8" name="Google Shape;5758;p8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9" name="Google Shape;5759;p80"/>
          <p:cNvGrpSpPr/>
          <p:nvPr/>
        </p:nvGrpSpPr>
        <p:grpSpPr>
          <a:xfrm>
            <a:off x="1660716" y="2367273"/>
            <a:ext cx="340890" cy="178912"/>
            <a:chOff x="2084325" y="363300"/>
            <a:chExt cx="484150" cy="254100"/>
          </a:xfrm>
        </p:grpSpPr>
        <p:sp>
          <p:nvSpPr>
            <p:cNvPr id="5760" name="Google Shape;5760;p80"/>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1" name="Google Shape;5761;p80"/>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2" name="Google Shape;5762;p80"/>
          <p:cNvGrpSpPr/>
          <p:nvPr/>
        </p:nvGrpSpPr>
        <p:grpSpPr>
          <a:xfrm>
            <a:off x="2110011" y="2287102"/>
            <a:ext cx="298169" cy="339253"/>
            <a:chOff x="2707500" y="249400"/>
            <a:chExt cx="423475" cy="481825"/>
          </a:xfrm>
        </p:grpSpPr>
        <p:sp>
          <p:nvSpPr>
            <p:cNvPr id="5763" name="Google Shape;5763;p80"/>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4" name="Google Shape;5764;p80"/>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5" name="Google Shape;5765;p80"/>
          <p:cNvGrpSpPr/>
          <p:nvPr/>
        </p:nvGrpSpPr>
        <p:grpSpPr>
          <a:xfrm>
            <a:off x="2523626" y="2287428"/>
            <a:ext cx="305386" cy="338602"/>
            <a:chOff x="3300325" y="249875"/>
            <a:chExt cx="433725" cy="480900"/>
          </a:xfrm>
        </p:grpSpPr>
        <p:sp>
          <p:nvSpPr>
            <p:cNvPr id="5766" name="Google Shape;5766;p8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7" name="Google Shape;5767;p8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8" name="Google Shape;5768;p8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9" name="Google Shape;5769;p8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0" name="Google Shape;5770;p8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1" name="Google Shape;5771;p8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2" name="Google Shape;5772;p80"/>
          <p:cNvGrpSpPr/>
          <p:nvPr/>
        </p:nvGrpSpPr>
        <p:grpSpPr>
          <a:xfrm>
            <a:off x="2912712" y="2287349"/>
            <a:ext cx="352349" cy="338760"/>
            <a:chOff x="3854700" y="249750"/>
            <a:chExt cx="500425" cy="481125"/>
          </a:xfrm>
        </p:grpSpPr>
        <p:sp>
          <p:nvSpPr>
            <p:cNvPr id="5773" name="Google Shape;5773;p80"/>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4" name="Google Shape;5774;p80"/>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5" name="Google Shape;5775;p80"/>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6" name="Google Shape;5776;p80"/>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7" name="Google Shape;5777;p80"/>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8" name="Google Shape;5778;p80"/>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9" name="Google Shape;5779;p80"/>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0" name="Google Shape;5780;p80"/>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1" name="Google Shape;5781;p80"/>
          <p:cNvGrpSpPr/>
          <p:nvPr/>
        </p:nvGrpSpPr>
        <p:grpSpPr>
          <a:xfrm>
            <a:off x="3330701" y="2287349"/>
            <a:ext cx="352349" cy="338760"/>
            <a:chOff x="4447550" y="249750"/>
            <a:chExt cx="500425" cy="481125"/>
          </a:xfrm>
        </p:grpSpPr>
        <p:sp>
          <p:nvSpPr>
            <p:cNvPr id="5782" name="Google Shape;5782;p80"/>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3" name="Google Shape;5783;p80"/>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4" name="Google Shape;5784;p80"/>
          <p:cNvGrpSpPr/>
          <p:nvPr/>
        </p:nvGrpSpPr>
        <p:grpSpPr>
          <a:xfrm>
            <a:off x="3759902" y="2287102"/>
            <a:ext cx="339253" cy="339253"/>
            <a:chOff x="5049725" y="249400"/>
            <a:chExt cx="481825" cy="481825"/>
          </a:xfrm>
        </p:grpSpPr>
        <p:sp>
          <p:nvSpPr>
            <p:cNvPr id="5785" name="Google Shape;5785;p80"/>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6" name="Google Shape;5786;p80"/>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7" name="Google Shape;5787;p80"/>
          <p:cNvGrpSpPr/>
          <p:nvPr/>
        </p:nvGrpSpPr>
        <p:grpSpPr>
          <a:xfrm>
            <a:off x="4173843" y="2287102"/>
            <a:ext cx="339253" cy="339253"/>
            <a:chOff x="5660400" y="238125"/>
            <a:chExt cx="481825" cy="481825"/>
          </a:xfrm>
        </p:grpSpPr>
        <p:sp>
          <p:nvSpPr>
            <p:cNvPr id="5788" name="Google Shape;5788;p8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9" name="Google Shape;5789;p8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90" name="Google Shape;5790;p80"/>
          <p:cNvGrpSpPr/>
          <p:nvPr/>
        </p:nvGrpSpPr>
        <p:grpSpPr>
          <a:xfrm>
            <a:off x="4590529" y="2287102"/>
            <a:ext cx="339253" cy="339253"/>
            <a:chOff x="6235400" y="249400"/>
            <a:chExt cx="481825" cy="481825"/>
          </a:xfrm>
        </p:grpSpPr>
        <p:sp>
          <p:nvSpPr>
            <p:cNvPr id="5791" name="Google Shape;5791;p80"/>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2" name="Google Shape;5792;p80"/>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3" name="Google Shape;5793;p80"/>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4" name="Google Shape;5794;p80"/>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5" name="Google Shape;5795;p80"/>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96" name="Google Shape;5796;p80"/>
          <p:cNvGrpSpPr/>
          <p:nvPr/>
        </p:nvGrpSpPr>
        <p:grpSpPr>
          <a:xfrm>
            <a:off x="828875" y="2731810"/>
            <a:ext cx="340204" cy="298116"/>
            <a:chOff x="899850" y="871450"/>
            <a:chExt cx="483175" cy="423400"/>
          </a:xfrm>
        </p:grpSpPr>
        <p:sp>
          <p:nvSpPr>
            <p:cNvPr id="5797" name="Google Shape;5797;p80"/>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8" name="Google Shape;5798;p80"/>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9" name="Google Shape;5799;p80"/>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0" name="Google Shape;5800;p80"/>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01" name="Google Shape;5801;p80"/>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02" name="Google Shape;5802;p80"/>
          <p:cNvGrpSpPr/>
          <p:nvPr/>
        </p:nvGrpSpPr>
        <p:grpSpPr>
          <a:xfrm>
            <a:off x="1660875" y="2711232"/>
            <a:ext cx="340573" cy="339271"/>
            <a:chOff x="2085450" y="842250"/>
            <a:chExt cx="483700" cy="481850"/>
          </a:xfrm>
        </p:grpSpPr>
        <p:sp>
          <p:nvSpPr>
            <p:cNvPr id="5803" name="Google Shape;5803;p8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4" name="Google Shape;5804;p8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5" name="Google Shape;5805;p8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6" name="Google Shape;5806;p80"/>
          <p:cNvGrpSpPr/>
          <p:nvPr/>
        </p:nvGrpSpPr>
        <p:grpSpPr>
          <a:xfrm>
            <a:off x="2089443" y="2711241"/>
            <a:ext cx="339306" cy="339253"/>
            <a:chOff x="2685825" y="840375"/>
            <a:chExt cx="481900" cy="481825"/>
          </a:xfrm>
        </p:grpSpPr>
        <p:sp>
          <p:nvSpPr>
            <p:cNvPr id="5807" name="Google Shape;5807;p80"/>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8" name="Google Shape;5808;p80"/>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9" name="Google Shape;5809;p80"/>
          <p:cNvGrpSpPr/>
          <p:nvPr/>
        </p:nvGrpSpPr>
        <p:grpSpPr>
          <a:xfrm>
            <a:off x="2501104" y="2710924"/>
            <a:ext cx="350431" cy="339887"/>
            <a:chOff x="3270675" y="841800"/>
            <a:chExt cx="497700" cy="482725"/>
          </a:xfrm>
        </p:grpSpPr>
        <p:sp>
          <p:nvSpPr>
            <p:cNvPr id="5810" name="Google Shape;5810;p80"/>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1" name="Google Shape;5811;p80"/>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2" name="Google Shape;5812;p80"/>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13" name="Google Shape;5813;p80"/>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14" name="Google Shape;5814;p80"/>
          <p:cNvGrpSpPr/>
          <p:nvPr/>
        </p:nvGrpSpPr>
        <p:grpSpPr>
          <a:xfrm>
            <a:off x="3337249" y="2731783"/>
            <a:ext cx="339253" cy="298169"/>
            <a:chOff x="4467200" y="877100"/>
            <a:chExt cx="481825" cy="423475"/>
          </a:xfrm>
        </p:grpSpPr>
        <p:sp>
          <p:nvSpPr>
            <p:cNvPr id="5815" name="Google Shape;5815;p8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6" name="Google Shape;5816;p8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7" name="Google Shape;5817;p8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8" name="Google Shape;5818;p8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9" name="Google Shape;5819;p80"/>
          <p:cNvGrpSpPr/>
          <p:nvPr/>
        </p:nvGrpSpPr>
        <p:grpSpPr>
          <a:xfrm>
            <a:off x="3752140" y="2711232"/>
            <a:ext cx="354778" cy="339271"/>
            <a:chOff x="5045500" y="842250"/>
            <a:chExt cx="503875" cy="481850"/>
          </a:xfrm>
        </p:grpSpPr>
        <p:sp>
          <p:nvSpPr>
            <p:cNvPr id="5820" name="Google Shape;5820;p80"/>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1" name="Google Shape;5821;p80"/>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2" name="Google Shape;5822;p80"/>
          <p:cNvGrpSpPr/>
          <p:nvPr/>
        </p:nvGrpSpPr>
        <p:grpSpPr>
          <a:xfrm>
            <a:off x="4174987" y="2737451"/>
            <a:ext cx="336965" cy="286833"/>
            <a:chOff x="5645200" y="879425"/>
            <a:chExt cx="478575" cy="407375"/>
          </a:xfrm>
        </p:grpSpPr>
        <p:sp>
          <p:nvSpPr>
            <p:cNvPr id="5823" name="Google Shape;5823;p80"/>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4" name="Google Shape;5824;p80"/>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5" name="Google Shape;5825;p80"/>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6" name="Google Shape;5826;p80"/>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7" name="Google Shape;5827;p80"/>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8" name="Google Shape;5828;p80"/>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9" name="Google Shape;5829;p80"/>
          <p:cNvGrpSpPr/>
          <p:nvPr/>
        </p:nvGrpSpPr>
        <p:grpSpPr>
          <a:xfrm>
            <a:off x="4611062" y="2711241"/>
            <a:ext cx="298186" cy="339253"/>
            <a:chOff x="6264525" y="842250"/>
            <a:chExt cx="423500" cy="481825"/>
          </a:xfrm>
        </p:grpSpPr>
        <p:sp>
          <p:nvSpPr>
            <p:cNvPr id="5830" name="Google Shape;5830;p80"/>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1" name="Google Shape;5831;p80"/>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2" name="Google Shape;5832;p80"/>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3" name="Google Shape;5833;p80"/>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4" name="Google Shape;5834;p80"/>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5" name="Google Shape;5835;p80"/>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80"/>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7" name="Google Shape;5837;p80"/>
          <p:cNvGrpSpPr/>
          <p:nvPr/>
        </p:nvGrpSpPr>
        <p:grpSpPr>
          <a:xfrm>
            <a:off x="829350" y="3125895"/>
            <a:ext cx="339253" cy="339253"/>
            <a:chOff x="900750" y="1436075"/>
            <a:chExt cx="481825" cy="481825"/>
          </a:xfrm>
        </p:grpSpPr>
        <p:sp>
          <p:nvSpPr>
            <p:cNvPr id="5838" name="Google Shape;5838;p80"/>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9" name="Google Shape;5839;p80"/>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0" name="Google Shape;5840;p80"/>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1" name="Google Shape;5841;p80"/>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2" name="Google Shape;5842;p80"/>
          <p:cNvGrpSpPr/>
          <p:nvPr/>
        </p:nvGrpSpPr>
        <p:grpSpPr>
          <a:xfrm>
            <a:off x="1247198" y="3186183"/>
            <a:ext cx="339253" cy="218676"/>
            <a:chOff x="1492675" y="1520750"/>
            <a:chExt cx="481825" cy="310575"/>
          </a:xfrm>
        </p:grpSpPr>
        <p:sp>
          <p:nvSpPr>
            <p:cNvPr id="5843" name="Google Shape;5843;p80"/>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4" name="Google Shape;5844;p80"/>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5" name="Google Shape;5845;p80"/>
          <p:cNvGrpSpPr/>
          <p:nvPr/>
        </p:nvGrpSpPr>
        <p:grpSpPr>
          <a:xfrm>
            <a:off x="1654995" y="3125877"/>
            <a:ext cx="352332" cy="339288"/>
            <a:chOff x="2071000" y="1435025"/>
            <a:chExt cx="500400" cy="481875"/>
          </a:xfrm>
        </p:grpSpPr>
        <p:sp>
          <p:nvSpPr>
            <p:cNvPr id="5846" name="Google Shape;5846;p80"/>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7" name="Google Shape;5847;p80"/>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8" name="Google Shape;5848;p80"/>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9" name="Google Shape;5849;p80"/>
          <p:cNvGrpSpPr/>
          <p:nvPr/>
        </p:nvGrpSpPr>
        <p:grpSpPr>
          <a:xfrm>
            <a:off x="2083159" y="3146709"/>
            <a:ext cx="351874" cy="297623"/>
            <a:chOff x="2678350" y="1464650"/>
            <a:chExt cx="499750" cy="422700"/>
          </a:xfrm>
        </p:grpSpPr>
        <p:sp>
          <p:nvSpPr>
            <p:cNvPr id="5850" name="Google Shape;5850;p80"/>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1" name="Google Shape;5851;p80"/>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2" name="Google Shape;5852;p80"/>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3" name="Google Shape;5853;p80"/>
          <p:cNvGrpSpPr/>
          <p:nvPr/>
        </p:nvGrpSpPr>
        <p:grpSpPr>
          <a:xfrm>
            <a:off x="2506692" y="3125895"/>
            <a:ext cx="339253" cy="339253"/>
            <a:chOff x="3271200" y="1435075"/>
            <a:chExt cx="481825" cy="481825"/>
          </a:xfrm>
        </p:grpSpPr>
        <p:sp>
          <p:nvSpPr>
            <p:cNvPr id="5854" name="Google Shape;5854;p80"/>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5" name="Google Shape;5855;p80"/>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6" name="Google Shape;5856;p80"/>
          <p:cNvGrpSpPr/>
          <p:nvPr/>
        </p:nvGrpSpPr>
        <p:grpSpPr>
          <a:xfrm>
            <a:off x="2917165" y="3125877"/>
            <a:ext cx="343442" cy="339288"/>
            <a:chOff x="3858100" y="1435075"/>
            <a:chExt cx="487775" cy="481875"/>
          </a:xfrm>
        </p:grpSpPr>
        <p:sp>
          <p:nvSpPr>
            <p:cNvPr id="5857" name="Google Shape;5857;p80"/>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8" name="Google Shape;5858;p80"/>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9" name="Google Shape;5859;p80"/>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80"/>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80"/>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2" name="Google Shape;5862;p80"/>
          <p:cNvGrpSpPr/>
          <p:nvPr/>
        </p:nvGrpSpPr>
        <p:grpSpPr>
          <a:xfrm>
            <a:off x="3337249" y="3125895"/>
            <a:ext cx="339253" cy="339253"/>
            <a:chOff x="4456875" y="1435075"/>
            <a:chExt cx="481825" cy="481825"/>
          </a:xfrm>
        </p:grpSpPr>
        <p:sp>
          <p:nvSpPr>
            <p:cNvPr id="5863" name="Google Shape;5863;p8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8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8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6" name="Google Shape;5866;p8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7" name="Google Shape;5867;p8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8" name="Google Shape;5868;p8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9" name="Google Shape;5869;p8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0" name="Google Shape;5870;p8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8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2" name="Google Shape;5872;p8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3" name="Google Shape;5873;p8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4" name="Google Shape;5874;p8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5" name="Google Shape;5875;p8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6" name="Google Shape;5876;p8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7" name="Google Shape;5877;p8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8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9" name="Google Shape;5879;p8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8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1" name="Google Shape;5881;p8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2" name="Google Shape;5882;p80"/>
          <p:cNvGrpSpPr/>
          <p:nvPr/>
        </p:nvGrpSpPr>
        <p:grpSpPr>
          <a:xfrm>
            <a:off x="3758239" y="3125886"/>
            <a:ext cx="342580" cy="339271"/>
            <a:chOff x="5049725" y="1435050"/>
            <a:chExt cx="486550" cy="481850"/>
          </a:xfrm>
        </p:grpSpPr>
        <p:sp>
          <p:nvSpPr>
            <p:cNvPr id="5883" name="Google Shape;5883;p80"/>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4" name="Google Shape;5884;p80"/>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80"/>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6" name="Google Shape;5886;p80"/>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7" name="Google Shape;5887;p80"/>
          <p:cNvGrpSpPr/>
          <p:nvPr/>
        </p:nvGrpSpPr>
        <p:grpSpPr>
          <a:xfrm>
            <a:off x="4173790" y="3125895"/>
            <a:ext cx="339359" cy="339253"/>
            <a:chOff x="5642475" y="1435075"/>
            <a:chExt cx="481975" cy="481825"/>
          </a:xfrm>
        </p:grpSpPr>
        <p:sp>
          <p:nvSpPr>
            <p:cNvPr id="5888" name="Google Shape;5888;p80"/>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9" name="Google Shape;5889;p80"/>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80"/>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1" name="Google Shape;5891;p80"/>
          <p:cNvGrpSpPr/>
          <p:nvPr/>
        </p:nvGrpSpPr>
        <p:grpSpPr>
          <a:xfrm>
            <a:off x="4588276" y="3125886"/>
            <a:ext cx="343759" cy="339271"/>
            <a:chOff x="6232000" y="1435050"/>
            <a:chExt cx="488225" cy="481850"/>
          </a:xfrm>
        </p:grpSpPr>
        <p:sp>
          <p:nvSpPr>
            <p:cNvPr id="5892" name="Google Shape;5892;p80"/>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80"/>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4" name="Google Shape;5894;p80"/>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5" name="Google Shape;5895;p80"/>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6" name="Google Shape;5896;p80"/>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7" name="Google Shape;5897;p80"/>
          <p:cNvGrpSpPr/>
          <p:nvPr/>
        </p:nvGrpSpPr>
        <p:grpSpPr>
          <a:xfrm>
            <a:off x="849012" y="3539545"/>
            <a:ext cx="299929" cy="337792"/>
            <a:chOff x="924450" y="2028975"/>
            <a:chExt cx="425975" cy="479750"/>
          </a:xfrm>
        </p:grpSpPr>
        <p:sp>
          <p:nvSpPr>
            <p:cNvPr id="5898" name="Google Shape;5898;p80"/>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9" name="Google Shape;5899;p80"/>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0" name="Google Shape;5900;p80"/>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1" name="Google Shape;5901;p80"/>
          <p:cNvGrpSpPr/>
          <p:nvPr/>
        </p:nvGrpSpPr>
        <p:grpSpPr>
          <a:xfrm>
            <a:off x="1661509" y="3559347"/>
            <a:ext cx="339306" cy="298186"/>
            <a:chOff x="2085450" y="2057100"/>
            <a:chExt cx="481900" cy="423500"/>
          </a:xfrm>
        </p:grpSpPr>
        <p:sp>
          <p:nvSpPr>
            <p:cNvPr id="5902" name="Google Shape;5902;p80"/>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80"/>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4" name="Google Shape;5904;p80"/>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5" name="Google Shape;5905;p80"/>
          <p:cNvGrpSpPr/>
          <p:nvPr/>
        </p:nvGrpSpPr>
        <p:grpSpPr>
          <a:xfrm>
            <a:off x="2089442" y="3582592"/>
            <a:ext cx="339306" cy="251698"/>
            <a:chOff x="2678275" y="2090100"/>
            <a:chExt cx="481900" cy="357475"/>
          </a:xfrm>
        </p:grpSpPr>
        <p:sp>
          <p:nvSpPr>
            <p:cNvPr id="5906" name="Google Shape;5906;p80"/>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7" name="Google Shape;5907;p80"/>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8" name="Google Shape;5908;p80"/>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9" name="Google Shape;5909;p80"/>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80"/>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1" name="Google Shape;5911;p80"/>
          <p:cNvGrpSpPr/>
          <p:nvPr/>
        </p:nvGrpSpPr>
        <p:grpSpPr>
          <a:xfrm>
            <a:off x="2566646" y="3594790"/>
            <a:ext cx="219345" cy="227301"/>
            <a:chOff x="3357325" y="2093500"/>
            <a:chExt cx="311525" cy="322825"/>
          </a:xfrm>
        </p:grpSpPr>
        <p:sp>
          <p:nvSpPr>
            <p:cNvPr id="5912" name="Google Shape;5912;p80"/>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80"/>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4" name="Google Shape;5914;p80"/>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15" name="Google Shape;5915;p80"/>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16" name="Google Shape;5916;p80"/>
          <p:cNvGrpSpPr/>
          <p:nvPr/>
        </p:nvGrpSpPr>
        <p:grpSpPr>
          <a:xfrm>
            <a:off x="3360836" y="3538814"/>
            <a:ext cx="292078" cy="339253"/>
            <a:chOff x="4492800" y="2027925"/>
            <a:chExt cx="414825" cy="481825"/>
          </a:xfrm>
        </p:grpSpPr>
        <p:sp>
          <p:nvSpPr>
            <p:cNvPr id="5917" name="Google Shape;5917;p80"/>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80"/>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9" name="Google Shape;5919;p80"/>
          <p:cNvGrpSpPr/>
          <p:nvPr/>
        </p:nvGrpSpPr>
        <p:grpSpPr>
          <a:xfrm>
            <a:off x="3759928" y="3538805"/>
            <a:ext cx="339200" cy="339271"/>
            <a:chOff x="5049725" y="2027900"/>
            <a:chExt cx="481750" cy="481850"/>
          </a:xfrm>
        </p:grpSpPr>
        <p:sp>
          <p:nvSpPr>
            <p:cNvPr id="5920" name="Google Shape;5920;p80"/>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1" name="Google Shape;5921;p80"/>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2" name="Google Shape;5922;p80"/>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3" name="Google Shape;5923;p80"/>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4" name="Google Shape;5924;p80"/>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5" name="Google Shape;5925;p80"/>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80"/>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7" name="Google Shape;5927;p80"/>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8" name="Google Shape;5928;p80"/>
          <p:cNvGrpSpPr/>
          <p:nvPr/>
        </p:nvGrpSpPr>
        <p:grpSpPr>
          <a:xfrm>
            <a:off x="4233524" y="3538893"/>
            <a:ext cx="219890" cy="339095"/>
            <a:chOff x="5726350" y="2028150"/>
            <a:chExt cx="312300" cy="481600"/>
          </a:xfrm>
        </p:grpSpPr>
        <p:sp>
          <p:nvSpPr>
            <p:cNvPr id="5929" name="Google Shape;5929;p80"/>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0" name="Google Shape;5930;p80"/>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1" name="Google Shape;5931;p80"/>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2" name="Google Shape;5932;p80"/>
          <p:cNvGrpSpPr/>
          <p:nvPr/>
        </p:nvGrpSpPr>
        <p:grpSpPr>
          <a:xfrm>
            <a:off x="4593715" y="3542000"/>
            <a:ext cx="332881" cy="332881"/>
            <a:chOff x="6239925" y="2032450"/>
            <a:chExt cx="472775" cy="472775"/>
          </a:xfrm>
        </p:grpSpPr>
        <p:sp>
          <p:nvSpPr>
            <p:cNvPr id="5933" name="Google Shape;5933;p80"/>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4" name="Google Shape;5934;p80"/>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5" name="Google Shape;5935;p80"/>
          <p:cNvGrpSpPr/>
          <p:nvPr/>
        </p:nvGrpSpPr>
        <p:grpSpPr>
          <a:xfrm>
            <a:off x="5042807" y="2364092"/>
            <a:ext cx="334641" cy="185425"/>
            <a:chOff x="903075" y="2730000"/>
            <a:chExt cx="475275" cy="263350"/>
          </a:xfrm>
        </p:grpSpPr>
        <p:sp>
          <p:nvSpPr>
            <p:cNvPr id="5936" name="Google Shape;5936;p80"/>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7" name="Google Shape;5937;p80"/>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8" name="Google Shape;5938;p80"/>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9" name="Google Shape;5939;p80"/>
          <p:cNvGrpSpPr/>
          <p:nvPr/>
        </p:nvGrpSpPr>
        <p:grpSpPr>
          <a:xfrm>
            <a:off x="1247198" y="3538814"/>
            <a:ext cx="339253" cy="339253"/>
            <a:chOff x="1492675" y="2027925"/>
            <a:chExt cx="481825" cy="481825"/>
          </a:xfrm>
        </p:grpSpPr>
        <p:sp>
          <p:nvSpPr>
            <p:cNvPr id="5940" name="Google Shape;5940;p80"/>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1" name="Google Shape;5941;p80"/>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2" name="Google Shape;5942;p80"/>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3" name="Google Shape;5943;p80"/>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80"/>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5" name="Google Shape;5945;p80"/>
          <p:cNvGrpSpPr/>
          <p:nvPr/>
        </p:nvGrpSpPr>
        <p:grpSpPr>
          <a:xfrm>
            <a:off x="5473575" y="2287178"/>
            <a:ext cx="339253" cy="339253"/>
            <a:chOff x="1492675" y="2620775"/>
            <a:chExt cx="481825" cy="481825"/>
          </a:xfrm>
        </p:grpSpPr>
        <p:sp>
          <p:nvSpPr>
            <p:cNvPr id="5946" name="Google Shape;5946;p80"/>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7" name="Google Shape;5947;p80"/>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48" name="Google Shape;5948;p80"/>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49" name="Google Shape;5949;p80"/>
          <p:cNvGrpSpPr/>
          <p:nvPr/>
        </p:nvGrpSpPr>
        <p:grpSpPr>
          <a:xfrm>
            <a:off x="6297328" y="2303161"/>
            <a:ext cx="333585" cy="307287"/>
            <a:chOff x="2682350" y="2643425"/>
            <a:chExt cx="473775" cy="436425"/>
          </a:xfrm>
        </p:grpSpPr>
        <p:sp>
          <p:nvSpPr>
            <p:cNvPr id="5950" name="Google Shape;5950;p80"/>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80"/>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80"/>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80"/>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4" name="Google Shape;5954;p80"/>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5" name="Google Shape;5955;p80"/>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80"/>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7" name="Google Shape;5957;p80"/>
          <p:cNvGrpSpPr/>
          <p:nvPr/>
        </p:nvGrpSpPr>
        <p:grpSpPr>
          <a:xfrm>
            <a:off x="6762818" y="2287178"/>
            <a:ext cx="238531" cy="339253"/>
            <a:chOff x="3342725" y="2620775"/>
            <a:chExt cx="338775" cy="481825"/>
          </a:xfrm>
        </p:grpSpPr>
        <p:sp>
          <p:nvSpPr>
            <p:cNvPr id="5958" name="Google Shape;5958;p80"/>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80"/>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80"/>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1" name="Google Shape;5961;p80"/>
          <p:cNvGrpSpPr/>
          <p:nvPr/>
        </p:nvGrpSpPr>
        <p:grpSpPr>
          <a:xfrm>
            <a:off x="7156568" y="2287178"/>
            <a:ext cx="278296" cy="339253"/>
            <a:chOff x="3907325" y="2620775"/>
            <a:chExt cx="395250" cy="481825"/>
          </a:xfrm>
        </p:grpSpPr>
        <p:sp>
          <p:nvSpPr>
            <p:cNvPr id="5962" name="Google Shape;5962;p80"/>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80"/>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80"/>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80"/>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6" name="Google Shape;5966;p80"/>
          <p:cNvGrpSpPr/>
          <p:nvPr/>
        </p:nvGrpSpPr>
        <p:grpSpPr>
          <a:xfrm>
            <a:off x="7549755" y="2297783"/>
            <a:ext cx="339253" cy="318042"/>
            <a:chOff x="4456875" y="2635825"/>
            <a:chExt cx="481825" cy="451700"/>
          </a:xfrm>
        </p:grpSpPr>
        <p:sp>
          <p:nvSpPr>
            <p:cNvPr id="5967" name="Google Shape;5967;p8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8" name="Google Shape;5968;p8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8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8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8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2" name="Google Shape;5972;p8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3" name="Google Shape;5973;p80"/>
          <p:cNvGrpSpPr/>
          <p:nvPr/>
        </p:nvGrpSpPr>
        <p:grpSpPr>
          <a:xfrm>
            <a:off x="7974679" y="2297783"/>
            <a:ext cx="339253" cy="318042"/>
            <a:chOff x="5049725" y="2635825"/>
            <a:chExt cx="481825" cy="451700"/>
          </a:xfrm>
        </p:grpSpPr>
        <p:sp>
          <p:nvSpPr>
            <p:cNvPr id="5974" name="Google Shape;5974;p80"/>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80"/>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6" name="Google Shape;5976;p80"/>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7" name="Google Shape;5977;p80"/>
          <p:cNvGrpSpPr/>
          <p:nvPr/>
        </p:nvGrpSpPr>
        <p:grpSpPr>
          <a:xfrm>
            <a:off x="2375386" y="3952243"/>
            <a:ext cx="338566" cy="338373"/>
            <a:chOff x="5643000" y="2621375"/>
            <a:chExt cx="480850" cy="480575"/>
          </a:xfrm>
        </p:grpSpPr>
        <p:sp>
          <p:nvSpPr>
            <p:cNvPr id="5978" name="Google Shape;5978;p80"/>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80"/>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80"/>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80"/>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2" name="Google Shape;5982;p80"/>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3" name="Google Shape;5983;p80"/>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4" name="Google Shape;5984;p80"/>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5" name="Google Shape;5985;p80"/>
          <p:cNvGrpSpPr/>
          <p:nvPr/>
        </p:nvGrpSpPr>
        <p:grpSpPr>
          <a:xfrm>
            <a:off x="4192782" y="3951803"/>
            <a:ext cx="339359" cy="339253"/>
            <a:chOff x="6235250" y="2620775"/>
            <a:chExt cx="481975" cy="481825"/>
          </a:xfrm>
        </p:grpSpPr>
        <p:sp>
          <p:nvSpPr>
            <p:cNvPr id="5986" name="Google Shape;5986;p80"/>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7" name="Google Shape;5987;p80"/>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80"/>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9" name="Google Shape;5989;p80"/>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0" name="Google Shape;5990;p80"/>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91" name="Google Shape;5991;p80"/>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92" name="Google Shape;5992;p80"/>
          <p:cNvGrpSpPr/>
          <p:nvPr/>
        </p:nvGrpSpPr>
        <p:grpSpPr>
          <a:xfrm>
            <a:off x="5472652" y="2711317"/>
            <a:ext cx="341101" cy="339253"/>
            <a:chOff x="1535000" y="3223325"/>
            <a:chExt cx="484450" cy="481825"/>
          </a:xfrm>
        </p:grpSpPr>
        <p:sp>
          <p:nvSpPr>
            <p:cNvPr id="5993" name="Google Shape;5993;p80"/>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80"/>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5" name="Google Shape;5995;p80"/>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6" name="Google Shape;5996;p80"/>
          <p:cNvGrpSpPr/>
          <p:nvPr/>
        </p:nvGrpSpPr>
        <p:grpSpPr>
          <a:xfrm>
            <a:off x="5880219" y="2746618"/>
            <a:ext cx="339253" cy="268649"/>
            <a:chOff x="2085525" y="3263750"/>
            <a:chExt cx="481825" cy="381550"/>
          </a:xfrm>
        </p:grpSpPr>
        <p:sp>
          <p:nvSpPr>
            <p:cNvPr id="5997" name="Google Shape;5997;p80"/>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8" name="Google Shape;5998;p80"/>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99" name="Google Shape;5999;p80"/>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00" name="Google Shape;6000;p80"/>
          <p:cNvGrpSpPr/>
          <p:nvPr/>
        </p:nvGrpSpPr>
        <p:grpSpPr>
          <a:xfrm>
            <a:off x="6711982" y="2711308"/>
            <a:ext cx="340204" cy="339271"/>
            <a:chOff x="3270450" y="3213625"/>
            <a:chExt cx="483175" cy="481850"/>
          </a:xfrm>
        </p:grpSpPr>
        <p:sp>
          <p:nvSpPr>
            <p:cNvPr id="6001" name="Google Shape;6001;p80"/>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2" name="Google Shape;6002;p80"/>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3" name="Google Shape;6003;p80"/>
          <p:cNvGrpSpPr/>
          <p:nvPr/>
        </p:nvGrpSpPr>
        <p:grpSpPr>
          <a:xfrm>
            <a:off x="7211250" y="2711317"/>
            <a:ext cx="168931" cy="339253"/>
            <a:chOff x="3984950" y="3213600"/>
            <a:chExt cx="239925" cy="481825"/>
          </a:xfrm>
        </p:grpSpPr>
        <p:sp>
          <p:nvSpPr>
            <p:cNvPr id="6004" name="Google Shape;6004;p80"/>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5" name="Google Shape;6005;p80"/>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06" name="Google Shape;6006;p80"/>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80"/>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08" name="Google Shape;6008;p80"/>
          <p:cNvGrpSpPr/>
          <p:nvPr/>
        </p:nvGrpSpPr>
        <p:grpSpPr>
          <a:xfrm>
            <a:off x="1874281" y="3981487"/>
            <a:ext cx="355218" cy="279880"/>
            <a:chOff x="5629975" y="3255775"/>
            <a:chExt cx="504500" cy="397500"/>
          </a:xfrm>
        </p:grpSpPr>
        <p:sp>
          <p:nvSpPr>
            <p:cNvPr id="6009" name="Google Shape;6009;p80"/>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80"/>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80"/>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80"/>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3" name="Google Shape;6013;p80"/>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4" name="Google Shape;6014;p80"/>
          <p:cNvGrpSpPr/>
          <p:nvPr/>
        </p:nvGrpSpPr>
        <p:grpSpPr>
          <a:xfrm>
            <a:off x="3755839" y="3981593"/>
            <a:ext cx="340256" cy="279669"/>
            <a:chOff x="6234950" y="3255925"/>
            <a:chExt cx="483250" cy="397200"/>
          </a:xfrm>
        </p:grpSpPr>
        <p:sp>
          <p:nvSpPr>
            <p:cNvPr id="6015" name="Google Shape;6015;p80"/>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80"/>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7" name="Google Shape;6017;p80"/>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8" name="Google Shape;6018;p80"/>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80"/>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0" name="Google Shape;6020;p80"/>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1" name="Google Shape;6021;p80"/>
          <p:cNvGrpSpPr/>
          <p:nvPr/>
        </p:nvGrpSpPr>
        <p:grpSpPr>
          <a:xfrm>
            <a:off x="5051107" y="3125970"/>
            <a:ext cx="318042" cy="339253"/>
            <a:chOff x="914900" y="3806450"/>
            <a:chExt cx="451700" cy="481825"/>
          </a:xfrm>
        </p:grpSpPr>
        <p:sp>
          <p:nvSpPr>
            <p:cNvPr id="6022" name="Google Shape;6022;p80"/>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80"/>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4" name="Google Shape;6024;p80"/>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5" name="Google Shape;6025;p80"/>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80"/>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7" name="Google Shape;6027;p80"/>
          <p:cNvGrpSpPr/>
          <p:nvPr/>
        </p:nvGrpSpPr>
        <p:grpSpPr>
          <a:xfrm>
            <a:off x="5470028" y="3125785"/>
            <a:ext cx="346347" cy="339623"/>
            <a:chOff x="1490050" y="3805975"/>
            <a:chExt cx="491900" cy="482350"/>
          </a:xfrm>
        </p:grpSpPr>
        <p:sp>
          <p:nvSpPr>
            <p:cNvPr id="6028" name="Google Shape;6028;p80"/>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80"/>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0" name="Google Shape;6030;p80"/>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1" name="Google Shape;6031;p80"/>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2" name="Google Shape;6032;p80"/>
          <p:cNvGrpSpPr/>
          <p:nvPr/>
        </p:nvGrpSpPr>
        <p:grpSpPr>
          <a:xfrm>
            <a:off x="5893896" y="3125970"/>
            <a:ext cx="311899" cy="339253"/>
            <a:chOff x="2104275" y="3806450"/>
            <a:chExt cx="442975" cy="481825"/>
          </a:xfrm>
        </p:grpSpPr>
        <p:sp>
          <p:nvSpPr>
            <p:cNvPr id="6033" name="Google Shape;6033;p80"/>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4" name="Google Shape;6034;p80"/>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5" name="Google Shape;6035;p80"/>
          <p:cNvGrpSpPr/>
          <p:nvPr/>
        </p:nvGrpSpPr>
        <p:grpSpPr>
          <a:xfrm>
            <a:off x="6317413" y="3125970"/>
            <a:ext cx="293416" cy="339253"/>
            <a:chOff x="2710875" y="3806450"/>
            <a:chExt cx="416725" cy="481825"/>
          </a:xfrm>
        </p:grpSpPr>
        <p:sp>
          <p:nvSpPr>
            <p:cNvPr id="6036" name="Google Shape;6036;p80"/>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80"/>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8" name="Google Shape;6038;p80"/>
          <p:cNvGrpSpPr/>
          <p:nvPr/>
        </p:nvGrpSpPr>
        <p:grpSpPr>
          <a:xfrm>
            <a:off x="6712457" y="3166412"/>
            <a:ext cx="339253" cy="258369"/>
            <a:chOff x="3271200" y="3863875"/>
            <a:chExt cx="481825" cy="366950"/>
          </a:xfrm>
        </p:grpSpPr>
        <p:sp>
          <p:nvSpPr>
            <p:cNvPr id="6039" name="Google Shape;6039;p80"/>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80"/>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1" name="Google Shape;6041;p80"/>
          <p:cNvGrpSpPr/>
          <p:nvPr/>
        </p:nvGrpSpPr>
        <p:grpSpPr>
          <a:xfrm>
            <a:off x="7147952" y="3126199"/>
            <a:ext cx="295528" cy="338795"/>
            <a:chOff x="3895050" y="3806775"/>
            <a:chExt cx="419725" cy="481175"/>
          </a:xfrm>
        </p:grpSpPr>
        <p:sp>
          <p:nvSpPr>
            <p:cNvPr id="6042" name="Google Shape;6042;p80"/>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3" name="Google Shape;6043;p80"/>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4" name="Google Shape;6044;p80"/>
          <p:cNvGrpSpPr/>
          <p:nvPr/>
        </p:nvGrpSpPr>
        <p:grpSpPr>
          <a:xfrm>
            <a:off x="7551234" y="3125979"/>
            <a:ext cx="336296" cy="339235"/>
            <a:chOff x="4464775" y="3806475"/>
            <a:chExt cx="477625" cy="481800"/>
          </a:xfrm>
        </p:grpSpPr>
        <p:sp>
          <p:nvSpPr>
            <p:cNvPr id="6045" name="Google Shape;6045;p80"/>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6" name="Google Shape;6046;p80"/>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7" name="Google Shape;6047;p80"/>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80"/>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80"/>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80"/>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1" name="Google Shape;6051;p80"/>
          <p:cNvGrpSpPr/>
          <p:nvPr/>
        </p:nvGrpSpPr>
        <p:grpSpPr>
          <a:xfrm>
            <a:off x="7974679" y="3125970"/>
            <a:ext cx="339253" cy="339253"/>
            <a:chOff x="5049725" y="3806450"/>
            <a:chExt cx="481825" cy="481825"/>
          </a:xfrm>
        </p:grpSpPr>
        <p:sp>
          <p:nvSpPr>
            <p:cNvPr id="6052" name="Google Shape;6052;p80"/>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3" name="Google Shape;6053;p80"/>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80"/>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5" name="Google Shape;6055;p80"/>
          <p:cNvGrpSpPr/>
          <p:nvPr/>
        </p:nvGrpSpPr>
        <p:grpSpPr>
          <a:xfrm>
            <a:off x="1461983" y="3951798"/>
            <a:ext cx="339253" cy="339253"/>
            <a:chOff x="5651375" y="3806450"/>
            <a:chExt cx="481825" cy="481825"/>
          </a:xfrm>
        </p:grpSpPr>
        <p:sp>
          <p:nvSpPr>
            <p:cNvPr id="6056" name="Google Shape;6056;p80"/>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80"/>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8" name="Google Shape;6058;p80"/>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9" name="Google Shape;6059;p80"/>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0" name="Google Shape;6060;p80"/>
          <p:cNvGrpSpPr/>
          <p:nvPr/>
        </p:nvGrpSpPr>
        <p:grpSpPr>
          <a:xfrm>
            <a:off x="3360663" y="3953787"/>
            <a:ext cx="298503" cy="335275"/>
            <a:chOff x="6264300" y="3809300"/>
            <a:chExt cx="423950" cy="476175"/>
          </a:xfrm>
        </p:grpSpPr>
        <p:sp>
          <p:nvSpPr>
            <p:cNvPr id="6061" name="Google Shape;6061;p80"/>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2" name="Google Shape;6062;p80"/>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3" name="Google Shape;6063;p80"/>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4" name="Google Shape;6064;p80"/>
          <p:cNvGrpSpPr/>
          <p:nvPr/>
        </p:nvGrpSpPr>
        <p:grpSpPr>
          <a:xfrm>
            <a:off x="5039841" y="3538881"/>
            <a:ext cx="340573" cy="339271"/>
            <a:chOff x="898875" y="4399275"/>
            <a:chExt cx="483700" cy="481850"/>
          </a:xfrm>
        </p:grpSpPr>
        <p:sp>
          <p:nvSpPr>
            <p:cNvPr id="6065" name="Google Shape;6065;p80"/>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80"/>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80"/>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80"/>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80"/>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0" name="Google Shape;6070;p80"/>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1" name="Google Shape;6071;p80"/>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80"/>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3" name="Google Shape;6073;p80"/>
          <p:cNvGrpSpPr/>
          <p:nvPr/>
        </p:nvGrpSpPr>
        <p:grpSpPr>
          <a:xfrm>
            <a:off x="5473575" y="3554133"/>
            <a:ext cx="339253" cy="308765"/>
            <a:chOff x="1492675" y="4420975"/>
            <a:chExt cx="481825" cy="438525"/>
          </a:xfrm>
        </p:grpSpPr>
        <p:sp>
          <p:nvSpPr>
            <p:cNvPr id="6074" name="Google Shape;6074;p80"/>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80"/>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6" name="Google Shape;6076;p80"/>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7" name="Google Shape;6077;p80"/>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8" name="Google Shape;6078;p80"/>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9" name="Google Shape;6079;p80"/>
          <p:cNvGrpSpPr/>
          <p:nvPr/>
        </p:nvGrpSpPr>
        <p:grpSpPr>
          <a:xfrm>
            <a:off x="5878556" y="3539558"/>
            <a:ext cx="342580" cy="337915"/>
            <a:chOff x="2084100" y="4400250"/>
            <a:chExt cx="486550" cy="479925"/>
          </a:xfrm>
        </p:grpSpPr>
        <p:sp>
          <p:nvSpPr>
            <p:cNvPr id="6080" name="Google Shape;6080;p80"/>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1" name="Google Shape;6081;p80"/>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2" name="Google Shape;6082;p80"/>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80"/>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4" name="Google Shape;6084;p80"/>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5" name="Google Shape;6085;p80"/>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6" name="Google Shape;6086;p80"/>
          <p:cNvGrpSpPr/>
          <p:nvPr/>
        </p:nvGrpSpPr>
        <p:grpSpPr>
          <a:xfrm>
            <a:off x="6315036" y="3538907"/>
            <a:ext cx="298169" cy="339218"/>
            <a:chOff x="2707950" y="4399325"/>
            <a:chExt cx="423475" cy="481775"/>
          </a:xfrm>
        </p:grpSpPr>
        <p:sp>
          <p:nvSpPr>
            <p:cNvPr id="6087" name="Google Shape;6087;p80"/>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8" name="Google Shape;6088;p80"/>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9" name="Google Shape;6089;p80"/>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80"/>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1" name="Google Shape;6091;p80"/>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80"/>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3" name="Google Shape;6093;p80"/>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4" name="Google Shape;6094;p80"/>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80"/>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80"/>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80"/>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8" name="Google Shape;6098;p80"/>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9" name="Google Shape;6099;p80"/>
          <p:cNvGrpSpPr/>
          <p:nvPr/>
        </p:nvGrpSpPr>
        <p:grpSpPr>
          <a:xfrm>
            <a:off x="6744555" y="3538881"/>
            <a:ext cx="275057" cy="339271"/>
            <a:chOff x="3330525" y="4399275"/>
            <a:chExt cx="390650" cy="481850"/>
          </a:xfrm>
        </p:grpSpPr>
        <p:sp>
          <p:nvSpPr>
            <p:cNvPr id="6100" name="Google Shape;6100;p80"/>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80"/>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80"/>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80"/>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80"/>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80"/>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6" name="Google Shape;6106;p80"/>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7" name="Google Shape;6107;p80"/>
          <p:cNvGrpSpPr/>
          <p:nvPr/>
        </p:nvGrpSpPr>
        <p:grpSpPr>
          <a:xfrm>
            <a:off x="7169084" y="3538890"/>
            <a:ext cx="253265" cy="339253"/>
            <a:chOff x="3938800" y="4399275"/>
            <a:chExt cx="359700" cy="481825"/>
          </a:xfrm>
        </p:grpSpPr>
        <p:sp>
          <p:nvSpPr>
            <p:cNvPr id="6108" name="Google Shape;6108;p80"/>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9" name="Google Shape;6109;p80"/>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80"/>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80"/>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2" name="Google Shape;6112;p80"/>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3" name="Google Shape;6113;p80"/>
          <p:cNvGrpSpPr/>
          <p:nvPr/>
        </p:nvGrpSpPr>
        <p:grpSpPr>
          <a:xfrm>
            <a:off x="7639862" y="3538890"/>
            <a:ext cx="159039" cy="339253"/>
            <a:chOff x="4584850" y="4399275"/>
            <a:chExt cx="225875" cy="481825"/>
          </a:xfrm>
        </p:grpSpPr>
        <p:sp>
          <p:nvSpPr>
            <p:cNvPr id="6114" name="Google Shape;6114;p8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8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16" name="Google Shape;6116;p80"/>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17" name="Google Shape;6117;p80"/>
          <p:cNvGrpSpPr/>
          <p:nvPr/>
        </p:nvGrpSpPr>
        <p:grpSpPr>
          <a:xfrm>
            <a:off x="1049680" y="3951795"/>
            <a:ext cx="339253" cy="339253"/>
            <a:chOff x="5642550" y="4399275"/>
            <a:chExt cx="481825" cy="481825"/>
          </a:xfrm>
        </p:grpSpPr>
        <p:sp>
          <p:nvSpPr>
            <p:cNvPr id="6118" name="Google Shape;6118;p80"/>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9" name="Google Shape;6119;p80"/>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0" name="Google Shape;6120;p80"/>
          <p:cNvGrpSpPr/>
          <p:nvPr/>
        </p:nvGrpSpPr>
        <p:grpSpPr>
          <a:xfrm>
            <a:off x="2859815" y="3963703"/>
            <a:ext cx="363316" cy="315437"/>
            <a:chOff x="6218300" y="4416175"/>
            <a:chExt cx="516000" cy="448000"/>
          </a:xfrm>
        </p:grpSpPr>
        <p:sp>
          <p:nvSpPr>
            <p:cNvPr id="6121" name="Google Shape;6121;p80"/>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80"/>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3" name="Google Shape;6123;p80"/>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4" name="Google Shape;6124;p80"/>
          <p:cNvGrpSpPr/>
          <p:nvPr/>
        </p:nvGrpSpPr>
        <p:grpSpPr>
          <a:xfrm>
            <a:off x="5918879" y="3951792"/>
            <a:ext cx="339253" cy="339253"/>
            <a:chOff x="899850" y="4992125"/>
            <a:chExt cx="481825" cy="481825"/>
          </a:xfrm>
        </p:grpSpPr>
        <p:sp>
          <p:nvSpPr>
            <p:cNvPr id="6125" name="Google Shape;6125;p80"/>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6" name="Google Shape;6126;p80"/>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7" name="Google Shape;6127;p80"/>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8" name="Google Shape;6128;p80"/>
          <p:cNvGrpSpPr/>
          <p:nvPr/>
        </p:nvGrpSpPr>
        <p:grpSpPr>
          <a:xfrm>
            <a:off x="5461708" y="3951792"/>
            <a:ext cx="339253" cy="339253"/>
            <a:chOff x="1492675" y="4992125"/>
            <a:chExt cx="481825" cy="481825"/>
          </a:xfrm>
        </p:grpSpPr>
        <p:sp>
          <p:nvSpPr>
            <p:cNvPr id="6129" name="Google Shape;6129;p8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0" name="Google Shape;6130;p8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1" name="Google Shape;6131;p80"/>
          <p:cNvGrpSpPr/>
          <p:nvPr/>
        </p:nvGrpSpPr>
        <p:grpSpPr>
          <a:xfrm>
            <a:off x="5004462" y="3951792"/>
            <a:ext cx="339253" cy="339253"/>
            <a:chOff x="2085525" y="4992125"/>
            <a:chExt cx="481825" cy="481825"/>
          </a:xfrm>
        </p:grpSpPr>
        <p:sp>
          <p:nvSpPr>
            <p:cNvPr id="6132" name="Google Shape;6132;p8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8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4" name="Google Shape;6134;p80"/>
          <p:cNvGrpSpPr/>
          <p:nvPr/>
        </p:nvGrpSpPr>
        <p:grpSpPr>
          <a:xfrm>
            <a:off x="6833221" y="3951792"/>
            <a:ext cx="339253" cy="339253"/>
            <a:chOff x="2678350" y="4992125"/>
            <a:chExt cx="481825" cy="481825"/>
          </a:xfrm>
        </p:grpSpPr>
        <p:sp>
          <p:nvSpPr>
            <p:cNvPr id="6135" name="Google Shape;6135;p80"/>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6" name="Google Shape;6136;p80"/>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7" name="Google Shape;6137;p80"/>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8" name="Google Shape;6138;p80"/>
          <p:cNvGrpSpPr/>
          <p:nvPr/>
        </p:nvGrpSpPr>
        <p:grpSpPr>
          <a:xfrm>
            <a:off x="4628816" y="3951792"/>
            <a:ext cx="339253" cy="339253"/>
            <a:chOff x="3271200" y="4992125"/>
            <a:chExt cx="481825" cy="481825"/>
          </a:xfrm>
        </p:grpSpPr>
        <p:sp>
          <p:nvSpPr>
            <p:cNvPr id="6139" name="Google Shape;6139;p80"/>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0" name="Google Shape;6140;p80"/>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1" name="Google Shape;6141;p80"/>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2" name="Google Shape;6142;p80"/>
          <p:cNvGrpSpPr/>
          <p:nvPr/>
        </p:nvGrpSpPr>
        <p:grpSpPr>
          <a:xfrm>
            <a:off x="7290263" y="3952822"/>
            <a:ext cx="339411" cy="337193"/>
            <a:chOff x="3863900" y="4993625"/>
            <a:chExt cx="482050" cy="478900"/>
          </a:xfrm>
        </p:grpSpPr>
        <p:sp>
          <p:nvSpPr>
            <p:cNvPr id="6143" name="Google Shape;6143;p80"/>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80"/>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5" name="Google Shape;6145;p80"/>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6" name="Google Shape;6146;p80"/>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7" name="Google Shape;6147;p80"/>
          <p:cNvGrpSpPr/>
          <p:nvPr/>
        </p:nvGrpSpPr>
        <p:grpSpPr>
          <a:xfrm>
            <a:off x="7747437" y="3952822"/>
            <a:ext cx="339411" cy="337193"/>
            <a:chOff x="4456725" y="4993625"/>
            <a:chExt cx="482050" cy="478900"/>
          </a:xfrm>
        </p:grpSpPr>
        <p:sp>
          <p:nvSpPr>
            <p:cNvPr id="6148" name="Google Shape;6148;p80"/>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9" name="Google Shape;6149;p80"/>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0" name="Google Shape;6150;p80"/>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1" name="Google Shape;6151;p80"/>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2" name="Google Shape;6152;p80"/>
          <p:cNvGrpSpPr/>
          <p:nvPr/>
        </p:nvGrpSpPr>
        <p:grpSpPr>
          <a:xfrm>
            <a:off x="6376030" y="3952813"/>
            <a:ext cx="339411" cy="337211"/>
            <a:chOff x="5049575" y="4993600"/>
            <a:chExt cx="482050" cy="478925"/>
          </a:xfrm>
        </p:grpSpPr>
        <p:sp>
          <p:nvSpPr>
            <p:cNvPr id="6153" name="Google Shape;6153;p80"/>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80"/>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80"/>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6" name="Google Shape;6156;p80"/>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160"/>
        <p:cNvGrpSpPr/>
        <p:nvPr/>
      </p:nvGrpSpPr>
      <p:grpSpPr>
        <a:xfrm>
          <a:off x="0" y="0"/>
          <a:ext cx="0" cy="0"/>
          <a:chOff x="0" y="0"/>
          <a:chExt cx="0" cy="0"/>
        </a:xfrm>
      </p:grpSpPr>
      <p:sp>
        <p:nvSpPr>
          <p:cNvPr id="6161" name="Google Shape;6161;p81"/>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162" name="Google Shape;6162;p81"/>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163" name="Google Shape;6163;p81"/>
          <p:cNvGrpSpPr/>
          <p:nvPr/>
        </p:nvGrpSpPr>
        <p:grpSpPr>
          <a:xfrm>
            <a:off x="876361" y="1533504"/>
            <a:ext cx="322099" cy="370529"/>
            <a:chOff x="-42971725" y="3217825"/>
            <a:chExt cx="275675" cy="317125"/>
          </a:xfrm>
        </p:grpSpPr>
        <p:sp>
          <p:nvSpPr>
            <p:cNvPr id="6164" name="Google Shape;6164;p81"/>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81"/>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1"/>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7" name="Google Shape;6167;p81"/>
          <p:cNvGrpSpPr/>
          <p:nvPr/>
        </p:nvGrpSpPr>
        <p:grpSpPr>
          <a:xfrm>
            <a:off x="848276" y="2002160"/>
            <a:ext cx="378270" cy="337551"/>
            <a:chOff x="-42996150" y="3612600"/>
            <a:chExt cx="323750" cy="288900"/>
          </a:xfrm>
        </p:grpSpPr>
        <p:sp>
          <p:nvSpPr>
            <p:cNvPr id="6168" name="Google Shape;6168;p81"/>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81"/>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1"/>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1" name="Google Shape;6171;p81"/>
          <p:cNvGrpSpPr/>
          <p:nvPr/>
        </p:nvGrpSpPr>
        <p:grpSpPr>
          <a:xfrm>
            <a:off x="851036" y="2411530"/>
            <a:ext cx="372749" cy="370909"/>
            <a:chOff x="-42994575" y="3950300"/>
            <a:chExt cx="319025" cy="317450"/>
          </a:xfrm>
        </p:grpSpPr>
        <p:sp>
          <p:nvSpPr>
            <p:cNvPr id="6172" name="Google Shape;6172;p81"/>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81"/>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81"/>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5" name="Google Shape;6175;p81"/>
          <p:cNvGrpSpPr/>
          <p:nvPr/>
        </p:nvGrpSpPr>
        <p:grpSpPr>
          <a:xfrm>
            <a:off x="3004431" y="1558362"/>
            <a:ext cx="371785" cy="370879"/>
            <a:chOff x="-41111350" y="3239100"/>
            <a:chExt cx="318200" cy="317425"/>
          </a:xfrm>
        </p:grpSpPr>
        <p:sp>
          <p:nvSpPr>
            <p:cNvPr id="6176" name="Google Shape;6176;p81"/>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81"/>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81"/>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81"/>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0" name="Google Shape;6180;p81"/>
          <p:cNvGrpSpPr/>
          <p:nvPr/>
        </p:nvGrpSpPr>
        <p:grpSpPr>
          <a:xfrm>
            <a:off x="3000751" y="1993894"/>
            <a:ext cx="379146" cy="370967"/>
            <a:chOff x="-41117650" y="3605525"/>
            <a:chExt cx="324500" cy="317500"/>
          </a:xfrm>
        </p:grpSpPr>
        <p:sp>
          <p:nvSpPr>
            <p:cNvPr id="6181" name="Google Shape;6181;p81"/>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1"/>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81"/>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4" name="Google Shape;6184;p81"/>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5" name="Google Shape;6185;p81"/>
          <p:cNvGrpSpPr/>
          <p:nvPr/>
        </p:nvGrpSpPr>
        <p:grpSpPr>
          <a:xfrm>
            <a:off x="1827005" y="2885417"/>
            <a:ext cx="216271" cy="371814"/>
            <a:chOff x="-39205300" y="3220175"/>
            <a:chExt cx="185100" cy="318225"/>
          </a:xfrm>
        </p:grpSpPr>
        <p:sp>
          <p:nvSpPr>
            <p:cNvPr id="6186" name="Google Shape;6186;p81"/>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81"/>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8" name="Google Shape;6188;p81"/>
          <p:cNvGrpSpPr/>
          <p:nvPr/>
        </p:nvGrpSpPr>
        <p:grpSpPr>
          <a:xfrm>
            <a:off x="1792533" y="3345488"/>
            <a:ext cx="300016" cy="369273"/>
            <a:chOff x="-39248625" y="3588600"/>
            <a:chExt cx="256775" cy="316050"/>
          </a:xfrm>
        </p:grpSpPr>
        <p:sp>
          <p:nvSpPr>
            <p:cNvPr id="6189" name="Google Shape;6189;p8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8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1" name="Google Shape;6191;p81"/>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81"/>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3" name="Google Shape;6193;p81"/>
          <p:cNvGrpSpPr/>
          <p:nvPr/>
        </p:nvGrpSpPr>
        <p:grpSpPr>
          <a:xfrm>
            <a:off x="1243246" y="1533504"/>
            <a:ext cx="429504" cy="370879"/>
            <a:chOff x="-42651700" y="3217825"/>
            <a:chExt cx="367600" cy="317425"/>
          </a:xfrm>
        </p:grpSpPr>
        <p:sp>
          <p:nvSpPr>
            <p:cNvPr id="6194" name="Google Shape;6194;p81"/>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1"/>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1"/>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81"/>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8" name="Google Shape;6198;p81"/>
          <p:cNvGrpSpPr/>
          <p:nvPr/>
        </p:nvGrpSpPr>
        <p:grpSpPr>
          <a:xfrm>
            <a:off x="1278678" y="1973154"/>
            <a:ext cx="358640" cy="363226"/>
            <a:chOff x="-42617300" y="3587775"/>
            <a:chExt cx="306950" cy="310875"/>
          </a:xfrm>
        </p:grpSpPr>
        <p:sp>
          <p:nvSpPr>
            <p:cNvPr id="6199" name="Google Shape;6199;p81"/>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81"/>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1" name="Google Shape;6201;p81"/>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2" name="Google Shape;6202;p81"/>
          <p:cNvGrpSpPr/>
          <p:nvPr/>
        </p:nvGrpSpPr>
        <p:grpSpPr>
          <a:xfrm>
            <a:off x="3450506" y="1557895"/>
            <a:ext cx="376926" cy="370324"/>
            <a:chOff x="-40748275" y="3238700"/>
            <a:chExt cx="322600" cy="316950"/>
          </a:xfrm>
        </p:grpSpPr>
        <p:sp>
          <p:nvSpPr>
            <p:cNvPr id="6203" name="Google Shape;6203;p81"/>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81"/>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81"/>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81"/>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81"/>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81"/>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9" name="Google Shape;6209;p81"/>
          <p:cNvGrpSpPr/>
          <p:nvPr/>
        </p:nvGrpSpPr>
        <p:grpSpPr>
          <a:xfrm>
            <a:off x="3453062" y="2025879"/>
            <a:ext cx="371814" cy="338690"/>
            <a:chOff x="-40745125" y="3632900"/>
            <a:chExt cx="318225" cy="289875"/>
          </a:xfrm>
        </p:grpSpPr>
        <p:sp>
          <p:nvSpPr>
            <p:cNvPr id="6210" name="Google Shape;6210;p81"/>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81"/>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81"/>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81"/>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1"/>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81"/>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81"/>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7" name="Google Shape;6217;p81"/>
          <p:cNvGrpSpPr/>
          <p:nvPr/>
        </p:nvGrpSpPr>
        <p:grpSpPr>
          <a:xfrm>
            <a:off x="3457209" y="2437089"/>
            <a:ext cx="363518" cy="370178"/>
            <a:chOff x="-40742750" y="3972175"/>
            <a:chExt cx="311125" cy="316825"/>
          </a:xfrm>
        </p:grpSpPr>
        <p:sp>
          <p:nvSpPr>
            <p:cNvPr id="6218" name="Google Shape;6218;p81"/>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81"/>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0" name="Google Shape;6220;p81"/>
          <p:cNvGrpSpPr/>
          <p:nvPr/>
        </p:nvGrpSpPr>
        <p:grpSpPr>
          <a:xfrm>
            <a:off x="2239871" y="2887257"/>
            <a:ext cx="266892" cy="369974"/>
            <a:chOff x="-38860325" y="3221750"/>
            <a:chExt cx="228425" cy="316650"/>
          </a:xfrm>
        </p:grpSpPr>
        <p:sp>
          <p:nvSpPr>
            <p:cNvPr id="6221" name="Google Shape;6221;p81"/>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81"/>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81"/>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1"/>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5" name="Google Shape;6225;p81"/>
          <p:cNvGrpSpPr/>
          <p:nvPr/>
        </p:nvGrpSpPr>
        <p:grpSpPr>
          <a:xfrm>
            <a:off x="2190678" y="3349314"/>
            <a:ext cx="380081" cy="367111"/>
            <a:chOff x="-38905225" y="3591875"/>
            <a:chExt cx="325300" cy="314200"/>
          </a:xfrm>
        </p:grpSpPr>
        <p:sp>
          <p:nvSpPr>
            <p:cNvPr id="6226" name="Google Shape;6226;p81"/>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81"/>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81"/>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9" name="Google Shape;6229;p81"/>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0" name="Google Shape;6230;p81"/>
          <p:cNvGrpSpPr/>
          <p:nvPr/>
        </p:nvGrpSpPr>
        <p:grpSpPr>
          <a:xfrm>
            <a:off x="3997427" y="3334394"/>
            <a:ext cx="290815" cy="369740"/>
            <a:chOff x="-37370925" y="3579105"/>
            <a:chExt cx="248900" cy="316450"/>
          </a:xfrm>
        </p:grpSpPr>
        <p:sp>
          <p:nvSpPr>
            <p:cNvPr id="6231" name="Google Shape;6231;p81"/>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81"/>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3" name="Google Shape;6233;p81"/>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81"/>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5" name="Google Shape;6235;p81"/>
          <p:cNvGrpSpPr/>
          <p:nvPr/>
        </p:nvGrpSpPr>
        <p:grpSpPr>
          <a:xfrm>
            <a:off x="1690803" y="2412465"/>
            <a:ext cx="371814" cy="369974"/>
            <a:chOff x="-42259725" y="3951100"/>
            <a:chExt cx="318225" cy="316650"/>
          </a:xfrm>
        </p:grpSpPr>
        <p:sp>
          <p:nvSpPr>
            <p:cNvPr id="6236" name="Google Shape;6236;p81"/>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81"/>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81"/>
          <p:cNvGrpSpPr/>
          <p:nvPr/>
        </p:nvGrpSpPr>
        <p:grpSpPr>
          <a:xfrm>
            <a:off x="3889164" y="1591486"/>
            <a:ext cx="370879" cy="337755"/>
            <a:chOff x="-40378075" y="3267450"/>
            <a:chExt cx="317425" cy="289075"/>
          </a:xfrm>
        </p:grpSpPr>
        <p:sp>
          <p:nvSpPr>
            <p:cNvPr id="6239" name="Google Shape;6239;p8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8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8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8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81"/>
          <p:cNvGrpSpPr/>
          <p:nvPr/>
        </p:nvGrpSpPr>
        <p:grpSpPr>
          <a:xfrm>
            <a:off x="3892830" y="1992754"/>
            <a:ext cx="363548" cy="369974"/>
            <a:chOff x="-40372575" y="3604550"/>
            <a:chExt cx="311150" cy="316650"/>
          </a:xfrm>
        </p:grpSpPr>
        <p:sp>
          <p:nvSpPr>
            <p:cNvPr id="6244" name="Google Shape;6244;p81"/>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1"/>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1"/>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7" name="Google Shape;6247;p81"/>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8" name="Google Shape;6248;p81"/>
          <p:cNvGrpSpPr/>
          <p:nvPr/>
        </p:nvGrpSpPr>
        <p:grpSpPr>
          <a:xfrm>
            <a:off x="2616780" y="2885417"/>
            <a:ext cx="399038" cy="372165"/>
            <a:chOff x="-38542250" y="3220175"/>
            <a:chExt cx="341525" cy="318525"/>
          </a:xfrm>
        </p:grpSpPr>
        <p:sp>
          <p:nvSpPr>
            <p:cNvPr id="6249" name="Google Shape;6249;p8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8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8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81"/>
          <p:cNvGrpSpPr/>
          <p:nvPr/>
        </p:nvGrpSpPr>
        <p:grpSpPr>
          <a:xfrm>
            <a:off x="2638712" y="3344787"/>
            <a:ext cx="369974" cy="369068"/>
            <a:chOff x="-38537400" y="3588000"/>
            <a:chExt cx="316650" cy="315875"/>
          </a:xfrm>
        </p:grpSpPr>
        <p:sp>
          <p:nvSpPr>
            <p:cNvPr id="6253" name="Google Shape;6253;p81"/>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81"/>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1"/>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81"/>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7" name="Google Shape;6257;p81"/>
          <p:cNvGrpSpPr/>
          <p:nvPr/>
        </p:nvGrpSpPr>
        <p:grpSpPr>
          <a:xfrm>
            <a:off x="2637792" y="3802316"/>
            <a:ext cx="371814" cy="369974"/>
            <a:chOff x="-38538975" y="3954250"/>
            <a:chExt cx="318225" cy="316650"/>
          </a:xfrm>
        </p:grpSpPr>
        <p:sp>
          <p:nvSpPr>
            <p:cNvPr id="6258" name="Google Shape;6258;p81"/>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1"/>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81"/>
          <p:cNvGrpSpPr/>
          <p:nvPr/>
        </p:nvGrpSpPr>
        <p:grpSpPr>
          <a:xfrm>
            <a:off x="3955104" y="3797243"/>
            <a:ext cx="375465" cy="371814"/>
            <a:chOff x="-37385100" y="3949908"/>
            <a:chExt cx="321350" cy="318225"/>
          </a:xfrm>
        </p:grpSpPr>
        <p:sp>
          <p:nvSpPr>
            <p:cNvPr id="6261" name="Google Shape;6261;p81"/>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81"/>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3" name="Google Shape;6263;p81"/>
          <p:cNvGrpSpPr/>
          <p:nvPr/>
        </p:nvGrpSpPr>
        <p:grpSpPr>
          <a:xfrm>
            <a:off x="2130763" y="1532803"/>
            <a:ext cx="370909" cy="370675"/>
            <a:chOff x="-41895050" y="3217225"/>
            <a:chExt cx="317450" cy="317250"/>
          </a:xfrm>
        </p:grpSpPr>
        <p:sp>
          <p:nvSpPr>
            <p:cNvPr id="6264" name="Google Shape;6264;p81"/>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81"/>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1"/>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1"/>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81"/>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9" name="Google Shape;6269;p81"/>
          <p:cNvGrpSpPr/>
          <p:nvPr/>
        </p:nvGrpSpPr>
        <p:grpSpPr>
          <a:xfrm>
            <a:off x="2130310" y="1969737"/>
            <a:ext cx="371814" cy="369974"/>
            <a:chOff x="-41893475" y="3584850"/>
            <a:chExt cx="318225" cy="316650"/>
          </a:xfrm>
        </p:grpSpPr>
        <p:sp>
          <p:nvSpPr>
            <p:cNvPr id="6270" name="Google Shape;6270;p81"/>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81"/>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81"/>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81"/>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4" name="Google Shape;6274;p81"/>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1"/>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6" name="Google Shape;6276;p81"/>
          <p:cNvGrpSpPr/>
          <p:nvPr/>
        </p:nvGrpSpPr>
        <p:grpSpPr>
          <a:xfrm>
            <a:off x="900338" y="3365029"/>
            <a:ext cx="337522" cy="370909"/>
            <a:chOff x="-39998250" y="3605325"/>
            <a:chExt cx="288875" cy="317450"/>
          </a:xfrm>
        </p:grpSpPr>
        <p:sp>
          <p:nvSpPr>
            <p:cNvPr id="6277" name="Google Shape;6277;p81"/>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81"/>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81"/>
          <p:cNvGrpSpPr/>
          <p:nvPr/>
        </p:nvGrpSpPr>
        <p:grpSpPr>
          <a:xfrm>
            <a:off x="884112" y="3823493"/>
            <a:ext cx="369974" cy="369945"/>
            <a:chOff x="-40011050" y="3972375"/>
            <a:chExt cx="316650" cy="316625"/>
          </a:xfrm>
        </p:grpSpPr>
        <p:sp>
          <p:nvSpPr>
            <p:cNvPr id="6280" name="Google Shape;6280;p81"/>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1"/>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2" name="Google Shape;6282;p81"/>
          <p:cNvGrpSpPr/>
          <p:nvPr/>
        </p:nvGrpSpPr>
        <p:grpSpPr>
          <a:xfrm>
            <a:off x="3116043" y="2888192"/>
            <a:ext cx="266921" cy="369039"/>
            <a:chOff x="-38129425" y="3222550"/>
            <a:chExt cx="228450" cy="315850"/>
          </a:xfrm>
        </p:grpSpPr>
        <p:sp>
          <p:nvSpPr>
            <p:cNvPr id="6283" name="Google Shape;6283;p81"/>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1"/>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5" name="Google Shape;6285;p81"/>
          <p:cNvGrpSpPr/>
          <p:nvPr/>
        </p:nvGrpSpPr>
        <p:grpSpPr>
          <a:xfrm>
            <a:off x="3071012" y="3344787"/>
            <a:ext cx="371785" cy="369974"/>
            <a:chOff x="-38172725" y="3588000"/>
            <a:chExt cx="318200" cy="316650"/>
          </a:xfrm>
        </p:grpSpPr>
        <p:sp>
          <p:nvSpPr>
            <p:cNvPr id="6286" name="Google Shape;6286;p81"/>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81"/>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81"/>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81"/>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1"/>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81"/>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1"/>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1"/>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4" name="Google Shape;6294;p81"/>
          <p:cNvGrpSpPr/>
          <p:nvPr/>
        </p:nvGrpSpPr>
        <p:grpSpPr>
          <a:xfrm>
            <a:off x="3146914" y="3803222"/>
            <a:ext cx="219981" cy="369974"/>
            <a:chOff x="-38109725" y="3955025"/>
            <a:chExt cx="188275" cy="316650"/>
          </a:xfrm>
        </p:grpSpPr>
        <p:sp>
          <p:nvSpPr>
            <p:cNvPr id="6295" name="Google Shape;6295;p81"/>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81"/>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7" name="Google Shape;6297;p81"/>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8" name="Google Shape;6298;p81"/>
          <p:cNvGrpSpPr/>
          <p:nvPr/>
        </p:nvGrpSpPr>
        <p:grpSpPr>
          <a:xfrm>
            <a:off x="2562313" y="1534643"/>
            <a:ext cx="373654" cy="369068"/>
            <a:chOff x="-41530375" y="3218800"/>
            <a:chExt cx="319800" cy="315875"/>
          </a:xfrm>
        </p:grpSpPr>
        <p:sp>
          <p:nvSpPr>
            <p:cNvPr id="6299" name="Google Shape;6299;p81"/>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81"/>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1" name="Google Shape;6301;p81"/>
          <p:cNvGrpSpPr/>
          <p:nvPr/>
        </p:nvGrpSpPr>
        <p:grpSpPr>
          <a:xfrm>
            <a:off x="2564607" y="2049801"/>
            <a:ext cx="369068" cy="289004"/>
            <a:chOff x="-41526450" y="3653375"/>
            <a:chExt cx="315875" cy="247350"/>
          </a:xfrm>
        </p:grpSpPr>
        <p:sp>
          <p:nvSpPr>
            <p:cNvPr id="6302" name="Google Shape;6302;p8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8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4" name="Google Shape;6304;p81"/>
          <p:cNvGrpSpPr/>
          <p:nvPr/>
        </p:nvGrpSpPr>
        <p:grpSpPr>
          <a:xfrm>
            <a:off x="2565994" y="2412465"/>
            <a:ext cx="366293" cy="369974"/>
            <a:chOff x="-41526450" y="3951100"/>
            <a:chExt cx="313500" cy="316650"/>
          </a:xfrm>
        </p:grpSpPr>
        <p:sp>
          <p:nvSpPr>
            <p:cNvPr id="6305" name="Google Shape;6305;p81"/>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81"/>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81"/>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8" name="Google Shape;6308;p81"/>
          <p:cNvGrpSpPr/>
          <p:nvPr/>
        </p:nvGrpSpPr>
        <p:grpSpPr>
          <a:xfrm>
            <a:off x="1331249" y="2906594"/>
            <a:ext cx="339595" cy="371814"/>
            <a:chOff x="-39625900" y="3238300"/>
            <a:chExt cx="290650" cy="318225"/>
          </a:xfrm>
        </p:grpSpPr>
        <p:sp>
          <p:nvSpPr>
            <p:cNvPr id="6309" name="Google Shape;6309;p81"/>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81"/>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1" name="Google Shape;6311;p81"/>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2" name="Google Shape;6312;p81"/>
          <p:cNvGrpSpPr/>
          <p:nvPr/>
        </p:nvGrpSpPr>
        <p:grpSpPr>
          <a:xfrm>
            <a:off x="1325300" y="3823055"/>
            <a:ext cx="366293" cy="370441"/>
            <a:chOff x="-39647175" y="3972000"/>
            <a:chExt cx="313500" cy="317050"/>
          </a:xfrm>
        </p:grpSpPr>
        <p:sp>
          <p:nvSpPr>
            <p:cNvPr id="6313" name="Google Shape;6313;p81"/>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81"/>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1"/>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6" name="Google Shape;6316;p81"/>
          <p:cNvGrpSpPr/>
          <p:nvPr/>
        </p:nvGrpSpPr>
        <p:grpSpPr>
          <a:xfrm>
            <a:off x="3494427" y="2887053"/>
            <a:ext cx="375495" cy="370879"/>
            <a:chOff x="-37808850" y="3221575"/>
            <a:chExt cx="321375" cy="317425"/>
          </a:xfrm>
        </p:grpSpPr>
        <p:sp>
          <p:nvSpPr>
            <p:cNvPr id="6317" name="Google Shape;6317;p81"/>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81"/>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9" name="Google Shape;6319;p81"/>
          <p:cNvGrpSpPr/>
          <p:nvPr/>
        </p:nvGrpSpPr>
        <p:grpSpPr>
          <a:xfrm>
            <a:off x="3503201" y="3409084"/>
            <a:ext cx="372749" cy="241158"/>
            <a:chOff x="-37806500" y="3643030"/>
            <a:chExt cx="319025" cy="206400"/>
          </a:xfrm>
        </p:grpSpPr>
        <p:sp>
          <p:nvSpPr>
            <p:cNvPr id="6320" name="Google Shape;6320;p81"/>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1"/>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2" name="Google Shape;6322;p81"/>
          <p:cNvGrpSpPr/>
          <p:nvPr/>
        </p:nvGrpSpPr>
        <p:grpSpPr>
          <a:xfrm>
            <a:off x="3505508" y="3801381"/>
            <a:ext cx="368134" cy="371814"/>
            <a:chOff x="-37804925" y="3953450"/>
            <a:chExt cx="315075" cy="318225"/>
          </a:xfrm>
        </p:grpSpPr>
        <p:sp>
          <p:nvSpPr>
            <p:cNvPr id="6323" name="Google Shape;6323;p81"/>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81"/>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81"/>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6" name="Google Shape;6326;p81"/>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7" name="Google Shape;6327;p81"/>
          <p:cNvGrpSpPr/>
          <p:nvPr/>
        </p:nvGrpSpPr>
        <p:grpSpPr>
          <a:xfrm>
            <a:off x="4860977" y="1553988"/>
            <a:ext cx="355663" cy="308725"/>
            <a:chOff x="-28462125" y="3199700"/>
            <a:chExt cx="298550" cy="259150"/>
          </a:xfrm>
        </p:grpSpPr>
        <p:sp>
          <p:nvSpPr>
            <p:cNvPr id="6328" name="Google Shape;6328;p81"/>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1"/>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81"/>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1" name="Google Shape;6331;p81"/>
          <p:cNvGrpSpPr/>
          <p:nvPr/>
        </p:nvGrpSpPr>
        <p:grpSpPr>
          <a:xfrm>
            <a:off x="4861930" y="1988678"/>
            <a:ext cx="353757" cy="352833"/>
            <a:chOff x="-28461325" y="3545475"/>
            <a:chExt cx="296950" cy="296175"/>
          </a:xfrm>
        </p:grpSpPr>
        <p:sp>
          <p:nvSpPr>
            <p:cNvPr id="6332" name="Google Shape;6332;p81"/>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81"/>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81"/>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81"/>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81"/>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81"/>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8" name="Google Shape;6338;p81"/>
          <p:cNvGrpSpPr/>
          <p:nvPr/>
        </p:nvGrpSpPr>
        <p:grpSpPr>
          <a:xfrm>
            <a:off x="4858162" y="2438722"/>
            <a:ext cx="361292" cy="352803"/>
            <a:chOff x="-28463700" y="3914875"/>
            <a:chExt cx="303275" cy="296150"/>
          </a:xfrm>
        </p:grpSpPr>
        <p:sp>
          <p:nvSpPr>
            <p:cNvPr id="6339" name="Google Shape;6339;p81"/>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81"/>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1" name="Google Shape;6341;p81"/>
          <p:cNvGrpSpPr/>
          <p:nvPr/>
        </p:nvGrpSpPr>
        <p:grpSpPr>
          <a:xfrm>
            <a:off x="7092947" y="1594805"/>
            <a:ext cx="351880" cy="227092"/>
            <a:chOff x="-26573400" y="3224125"/>
            <a:chExt cx="295375" cy="190625"/>
          </a:xfrm>
        </p:grpSpPr>
        <p:sp>
          <p:nvSpPr>
            <p:cNvPr id="6342" name="Google Shape;6342;p81"/>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81"/>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4" name="Google Shape;6344;p81"/>
          <p:cNvGrpSpPr/>
          <p:nvPr/>
        </p:nvGrpSpPr>
        <p:grpSpPr>
          <a:xfrm>
            <a:off x="7092947" y="1989140"/>
            <a:ext cx="351880" cy="351910"/>
            <a:chOff x="-26573400" y="3546250"/>
            <a:chExt cx="295375" cy="295400"/>
          </a:xfrm>
        </p:grpSpPr>
        <p:sp>
          <p:nvSpPr>
            <p:cNvPr id="6345" name="Google Shape;6345;p81"/>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1"/>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1"/>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81"/>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81"/>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81"/>
          <p:cNvGrpSpPr/>
          <p:nvPr/>
        </p:nvGrpSpPr>
        <p:grpSpPr>
          <a:xfrm>
            <a:off x="7081228" y="2439049"/>
            <a:ext cx="375319" cy="352148"/>
            <a:chOff x="-26583625" y="3917025"/>
            <a:chExt cx="315050" cy="295600"/>
          </a:xfrm>
        </p:grpSpPr>
        <p:sp>
          <p:nvSpPr>
            <p:cNvPr id="6351" name="Google Shape;6351;p81"/>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81"/>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81"/>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81"/>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5" name="Google Shape;6355;p81"/>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6" name="Google Shape;6356;p81"/>
          <p:cNvGrpSpPr/>
          <p:nvPr/>
        </p:nvGrpSpPr>
        <p:grpSpPr>
          <a:xfrm>
            <a:off x="5779742" y="3398079"/>
            <a:ext cx="289039" cy="352833"/>
            <a:chOff x="-24694925" y="3518700"/>
            <a:chExt cx="242625" cy="296175"/>
          </a:xfrm>
        </p:grpSpPr>
        <p:sp>
          <p:nvSpPr>
            <p:cNvPr id="6357" name="Google Shape;6357;p81"/>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81"/>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81"/>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81"/>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1" name="Google Shape;6361;p81"/>
          <p:cNvGrpSpPr/>
          <p:nvPr/>
        </p:nvGrpSpPr>
        <p:grpSpPr>
          <a:xfrm>
            <a:off x="5779280" y="3848107"/>
            <a:ext cx="289962" cy="352833"/>
            <a:chOff x="-24709100" y="3888875"/>
            <a:chExt cx="243400" cy="296175"/>
          </a:xfrm>
        </p:grpSpPr>
        <p:sp>
          <p:nvSpPr>
            <p:cNvPr id="6362" name="Google Shape;6362;p81"/>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81"/>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81"/>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5" name="Google Shape;6365;p81"/>
          <p:cNvGrpSpPr/>
          <p:nvPr/>
        </p:nvGrpSpPr>
        <p:grpSpPr>
          <a:xfrm>
            <a:off x="7979280" y="2920770"/>
            <a:ext cx="356556" cy="349557"/>
            <a:chOff x="-22863675" y="3131775"/>
            <a:chExt cx="299300" cy="293425"/>
          </a:xfrm>
        </p:grpSpPr>
        <p:sp>
          <p:nvSpPr>
            <p:cNvPr id="6366" name="Google Shape;6366;p81"/>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81"/>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1"/>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9" name="Google Shape;6369;p81"/>
          <p:cNvGrpSpPr/>
          <p:nvPr/>
        </p:nvGrpSpPr>
        <p:grpSpPr>
          <a:xfrm>
            <a:off x="5322144" y="1531949"/>
            <a:ext cx="310602" cy="352803"/>
            <a:chOff x="-28069875" y="3175300"/>
            <a:chExt cx="260725" cy="296150"/>
          </a:xfrm>
        </p:grpSpPr>
        <p:sp>
          <p:nvSpPr>
            <p:cNvPr id="6370" name="Google Shape;6370;p81"/>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81"/>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81"/>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81"/>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81"/>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81"/>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81"/>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81"/>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81"/>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9" name="Google Shape;6379;p81"/>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0" name="Google Shape;6380;p81"/>
          <p:cNvGrpSpPr/>
          <p:nvPr/>
        </p:nvGrpSpPr>
        <p:grpSpPr>
          <a:xfrm>
            <a:off x="5363423" y="2439183"/>
            <a:ext cx="228045" cy="351880"/>
            <a:chOff x="-28032075" y="3916450"/>
            <a:chExt cx="191425" cy="295375"/>
          </a:xfrm>
        </p:grpSpPr>
        <p:sp>
          <p:nvSpPr>
            <p:cNvPr id="6381" name="Google Shape;6381;p81"/>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81"/>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81"/>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4" name="Google Shape;6384;p81"/>
          <p:cNvGrpSpPr/>
          <p:nvPr/>
        </p:nvGrpSpPr>
        <p:grpSpPr>
          <a:xfrm>
            <a:off x="7528769" y="1531934"/>
            <a:ext cx="352833" cy="352833"/>
            <a:chOff x="-26201650" y="3176075"/>
            <a:chExt cx="296175" cy="296175"/>
          </a:xfrm>
        </p:grpSpPr>
        <p:sp>
          <p:nvSpPr>
            <p:cNvPr id="6385" name="Google Shape;6385;p81"/>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81"/>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7" name="Google Shape;6387;p81"/>
          <p:cNvGrpSpPr/>
          <p:nvPr/>
        </p:nvGrpSpPr>
        <p:grpSpPr>
          <a:xfrm>
            <a:off x="7528293" y="1989155"/>
            <a:ext cx="353786" cy="351880"/>
            <a:chOff x="-26204800" y="3547050"/>
            <a:chExt cx="296975" cy="295375"/>
          </a:xfrm>
        </p:grpSpPr>
        <p:sp>
          <p:nvSpPr>
            <p:cNvPr id="6388" name="Google Shape;6388;p81"/>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81"/>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0" name="Google Shape;6390;p81"/>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1" name="Google Shape;6391;p81"/>
          <p:cNvGrpSpPr/>
          <p:nvPr/>
        </p:nvGrpSpPr>
        <p:grpSpPr>
          <a:xfrm>
            <a:off x="6199548" y="2919133"/>
            <a:ext cx="345328" cy="352833"/>
            <a:chOff x="-24353875" y="3147725"/>
            <a:chExt cx="289875" cy="296175"/>
          </a:xfrm>
        </p:grpSpPr>
        <p:sp>
          <p:nvSpPr>
            <p:cNvPr id="6392" name="Google Shape;6392;p81"/>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1"/>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4" name="Google Shape;6394;p81"/>
          <p:cNvGrpSpPr/>
          <p:nvPr/>
        </p:nvGrpSpPr>
        <p:grpSpPr>
          <a:xfrm>
            <a:off x="6207530" y="3398540"/>
            <a:ext cx="329365" cy="351910"/>
            <a:chOff x="-24344425" y="3519475"/>
            <a:chExt cx="276475" cy="295400"/>
          </a:xfrm>
        </p:grpSpPr>
        <p:sp>
          <p:nvSpPr>
            <p:cNvPr id="6395" name="Google Shape;6395;p81"/>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81"/>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7" name="Google Shape;6397;p81"/>
          <p:cNvGrpSpPr/>
          <p:nvPr/>
        </p:nvGrpSpPr>
        <p:grpSpPr>
          <a:xfrm>
            <a:off x="6197210" y="3850460"/>
            <a:ext cx="350004" cy="348128"/>
            <a:chOff x="-24353075" y="3891250"/>
            <a:chExt cx="293800" cy="292225"/>
          </a:xfrm>
        </p:grpSpPr>
        <p:sp>
          <p:nvSpPr>
            <p:cNvPr id="6398" name="Google Shape;6398;p8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8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0" name="Google Shape;6400;p81"/>
          <p:cNvGrpSpPr/>
          <p:nvPr/>
        </p:nvGrpSpPr>
        <p:grpSpPr>
          <a:xfrm>
            <a:off x="7980681" y="3398763"/>
            <a:ext cx="353757" cy="351463"/>
            <a:chOff x="-22845575" y="3504075"/>
            <a:chExt cx="296950" cy="295025"/>
          </a:xfrm>
        </p:grpSpPr>
        <p:sp>
          <p:nvSpPr>
            <p:cNvPr id="6401" name="Google Shape;6401;p81"/>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81"/>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3" name="Google Shape;6403;p81"/>
          <p:cNvGrpSpPr/>
          <p:nvPr/>
        </p:nvGrpSpPr>
        <p:grpSpPr>
          <a:xfrm>
            <a:off x="5773862" y="1532411"/>
            <a:ext cx="299344" cy="351880"/>
            <a:chOff x="-27691025" y="3175300"/>
            <a:chExt cx="251275" cy="295375"/>
          </a:xfrm>
        </p:grpSpPr>
        <p:sp>
          <p:nvSpPr>
            <p:cNvPr id="6404" name="Google Shape;6404;p81"/>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81"/>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1"/>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81"/>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8" name="Google Shape;6408;p81"/>
          <p:cNvGrpSpPr/>
          <p:nvPr/>
        </p:nvGrpSpPr>
        <p:grpSpPr>
          <a:xfrm>
            <a:off x="5746179" y="2051087"/>
            <a:ext cx="354710" cy="228015"/>
            <a:chOff x="-27721750" y="3598250"/>
            <a:chExt cx="297750" cy="191400"/>
          </a:xfrm>
        </p:grpSpPr>
        <p:sp>
          <p:nvSpPr>
            <p:cNvPr id="6409" name="Google Shape;6409;p81"/>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1"/>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1" name="Google Shape;6411;p81"/>
          <p:cNvGrpSpPr/>
          <p:nvPr/>
        </p:nvGrpSpPr>
        <p:grpSpPr>
          <a:xfrm>
            <a:off x="5747579" y="2444633"/>
            <a:ext cx="351910" cy="340980"/>
            <a:chOff x="-27719400" y="3925600"/>
            <a:chExt cx="295400" cy="286225"/>
          </a:xfrm>
        </p:grpSpPr>
        <p:sp>
          <p:nvSpPr>
            <p:cNvPr id="6412" name="Google Shape;6412;p81"/>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81"/>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4" name="Google Shape;6414;p81"/>
          <p:cNvGrpSpPr/>
          <p:nvPr/>
        </p:nvGrpSpPr>
        <p:grpSpPr>
          <a:xfrm>
            <a:off x="7968851" y="1531473"/>
            <a:ext cx="353757" cy="353757"/>
            <a:chOff x="-25834600" y="3176875"/>
            <a:chExt cx="296950" cy="296950"/>
          </a:xfrm>
        </p:grpSpPr>
        <p:sp>
          <p:nvSpPr>
            <p:cNvPr id="6415" name="Google Shape;6415;p81"/>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81"/>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1"/>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81"/>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81"/>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0" name="Google Shape;6420;p81"/>
          <p:cNvGrpSpPr/>
          <p:nvPr/>
        </p:nvGrpSpPr>
        <p:grpSpPr>
          <a:xfrm>
            <a:off x="7968851" y="1999474"/>
            <a:ext cx="353757" cy="331241"/>
            <a:chOff x="-25834600" y="3564375"/>
            <a:chExt cx="296950" cy="278050"/>
          </a:xfrm>
        </p:grpSpPr>
        <p:sp>
          <p:nvSpPr>
            <p:cNvPr id="6421" name="Google Shape;6421;p81"/>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81"/>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1"/>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81"/>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81"/>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81"/>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1"/>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1"/>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81"/>
          <p:cNvGrpSpPr/>
          <p:nvPr/>
        </p:nvGrpSpPr>
        <p:grpSpPr>
          <a:xfrm>
            <a:off x="7966974" y="2438826"/>
            <a:ext cx="357509" cy="352595"/>
            <a:chOff x="-25834600" y="3915850"/>
            <a:chExt cx="300100" cy="295975"/>
          </a:xfrm>
        </p:grpSpPr>
        <p:sp>
          <p:nvSpPr>
            <p:cNvPr id="6430" name="Google Shape;6430;p81"/>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81"/>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81"/>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81"/>
          <p:cNvGrpSpPr/>
          <p:nvPr/>
        </p:nvGrpSpPr>
        <p:grpSpPr>
          <a:xfrm>
            <a:off x="6702402" y="2920056"/>
            <a:ext cx="228968" cy="350987"/>
            <a:chOff x="-23930925" y="3149300"/>
            <a:chExt cx="192200" cy="294625"/>
          </a:xfrm>
        </p:grpSpPr>
        <p:sp>
          <p:nvSpPr>
            <p:cNvPr id="6434" name="Google Shape;6434;p81"/>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1"/>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1"/>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81"/>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8" name="Google Shape;6438;p81"/>
          <p:cNvGrpSpPr/>
          <p:nvPr/>
        </p:nvGrpSpPr>
        <p:grpSpPr>
          <a:xfrm>
            <a:off x="6659232" y="3398540"/>
            <a:ext cx="315307" cy="351910"/>
            <a:chOff x="-23962425" y="3519475"/>
            <a:chExt cx="264675" cy="295400"/>
          </a:xfrm>
        </p:grpSpPr>
        <p:sp>
          <p:nvSpPr>
            <p:cNvPr id="6439" name="Google Shape;6439;p81"/>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81"/>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1" name="Google Shape;6441;p81"/>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2" name="Google Shape;6442;p81"/>
          <p:cNvGrpSpPr/>
          <p:nvPr/>
        </p:nvGrpSpPr>
        <p:grpSpPr>
          <a:xfrm>
            <a:off x="8037908" y="3848584"/>
            <a:ext cx="239302" cy="351880"/>
            <a:chOff x="-22788075" y="3904625"/>
            <a:chExt cx="200875" cy="295375"/>
          </a:xfrm>
        </p:grpSpPr>
        <p:sp>
          <p:nvSpPr>
            <p:cNvPr id="6443" name="Google Shape;6443;p81"/>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81"/>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81"/>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81"/>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7" name="Google Shape;6447;p81"/>
          <p:cNvGrpSpPr/>
          <p:nvPr/>
        </p:nvGrpSpPr>
        <p:grpSpPr>
          <a:xfrm>
            <a:off x="6193206" y="1531949"/>
            <a:ext cx="354710" cy="352803"/>
            <a:chOff x="-27351575" y="3175300"/>
            <a:chExt cx="297750" cy="296150"/>
          </a:xfrm>
        </p:grpSpPr>
        <p:sp>
          <p:nvSpPr>
            <p:cNvPr id="6448" name="Google Shape;6448;p81"/>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81"/>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1"/>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81"/>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2" name="Google Shape;6452;p81"/>
          <p:cNvGrpSpPr/>
          <p:nvPr/>
        </p:nvGrpSpPr>
        <p:grpSpPr>
          <a:xfrm>
            <a:off x="6235914" y="1988559"/>
            <a:ext cx="269293" cy="353072"/>
            <a:chOff x="-27313750" y="3545275"/>
            <a:chExt cx="226050" cy="296375"/>
          </a:xfrm>
        </p:grpSpPr>
        <p:sp>
          <p:nvSpPr>
            <p:cNvPr id="6453" name="Google Shape;6453;p81"/>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81"/>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81"/>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6" name="Google Shape;6456;p81"/>
          <p:cNvGrpSpPr/>
          <p:nvPr/>
        </p:nvGrpSpPr>
        <p:grpSpPr>
          <a:xfrm>
            <a:off x="6193206" y="2436830"/>
            <a:ext cx="354710" cy="356586"/>
            <a:chOff x="-27351575" y="3915650"/>
            <a:chExt cx="297750" cy="299325"/>
          </a:xfrm>
        </p:grpSpPr>
        <p:sp>
          <p:nvSpPr>
            <p:cNvPr id="6457" name="Google Shape;6457;p81"/>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81"/>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9" name="Google Shape;6459;p81"/>
          <p:cNvGrpSpPr/>
          <p:nvPr/>
        </p:nvGrpSpPr>
        <p:grpSpPr>
          <a:xfrm>
            <a:off x="4880696" y="2919029"/>
            <a:ext cx="319060" cy="353042"/>
            <a:chOff x="-25445525" y="3175900"/>
            <a:chExt cx="267825" cy="296350"/>
          </a:xfrm>
        </p:grpSpPr>
        <p:sp>
          <p:nvSpPr>
            <p:cNvPr id="6460" name="Google Shape;6460;p81"/>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81"/>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81"/>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3" name="Google Shape;6463;p81"/>
          <p:cNvGrpSpPr/>
          <p:nvPr/>
        </p:nvGrpSpPr>
        <p:grpSpPr>
          <a:xfrm>
            <a:off x="4862410" y="3409352"/>
            <a:ext cx="355633" cy="330288"/>
            <a:chOff x="-25465200" y="3565175"/>
            <a:chExt cx="298525" cy="277250"/>
          </a:xfrm>
        </p:grpSpPr>
        <p:sp>
          <p:nvSpPr>
            <p:cNvPr id="6464" name="Google Shape;6464;p81"/>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81"/>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6" name="Google Shape;6466;p81"/>
          <p:cNvGrpSpPr/>
          <p:nvPr/>
        </p:nvGrpSpPr>
        <p:grpSpPr>
          <a:xfrm>
            <a:off x="4861948" y="3848882"/>
            <a:ext cx="356556" cy="351285"/>
            <a:chOff x="-25465200" y="3916150"/>
            <a:chExt cx="299300" cy="294875"/>
          </a:xfrm>
        </p:grpSpPr>
        <p:sp>
          <p:nvSpPr>
            <p:cNvPr id="6467" name="Google Shape;6467;p81"/>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81"/>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81"/>
          <p:cNvGrpSpPr/>
          <p:nvPr/>
        </p:nvGrpSpPr>
        <p:grpSpPr>
          <a:xfrm>
            <a:off x="7089388" y="2919148"/>
            <a:ext cx="351880" cy="352803"/>
            <a:chOff x="-23615075" y="3148525"/>
            <a:chExt cx="295375" cy="296150"/>
          </a:xfrm>
        </p:grpSpPr>
        <p:sp>
          <p:nvSpPr>
            <p:cNvPr id="6470" name="Google Shape;6470;p81"/>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1"/>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81"/>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81"/>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4" name="Google Shape;6474;p81"/>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5" name="Google Shape;6475;p81"/>
          <p:cNvGrpSpPr/>
          <p:nvPr/>
        </p:nvGrpSpPr>
        <p:grpSpPr>
          <a:xfrm>
            <a:off x="7088911" y="3858427"/>
            <a:ext cx="352833" cy="332194"/>
            <a:chOff x="-23615075" y="3906200"/>
            <a:chExt cx="296175" cy="278850"/>
          </a:xfrm>
        </p:grpSpPr>
        <p:sp>
          <p:nvSpPr>
            <p:cNvPr id="6476" name="Google Shape;6476;p81"/>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1"/>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81"/>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9" name="Google Shape;6479;p81"/>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0" name="Google Shape;6480;p81"/>
          <p:cNvGrpSpPr/>
          <p:nvPr/>
        </p:nvGrpSpPr>
        <p:grpSpPr>
          <a:xfrm>
            <a:off x="6637880" y="1532068"/>
            <a:ext cx="353757" cy="352565"/>
            <a:chOff x="-26980600" y="3175500"/>
            <a:chExt cx="296950" cy="295950"/>
          </a:xfrm>
        </p:grpSpPr>
        <p:sp>
          <p:nvSpPr>
            <p:cNvPr id="6481" name="Google Shape;6481;p81"/>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1"/>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1"/>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4" name="Google Shape;6484;p81"/>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5" name="Google Shape;6485;p81"/>
          <p:cNvGrpSpPr/>
          <p:nvPr/>
        </p:nvGrpSpPr>
        <p:grpSpPr>
          <a:xfrm>
            <a:off x="6638357" y="2470604"/>
            <a:ext cx="352803" cy="289039"/>
            <a:chOff x="-26981375" y="3951875"/>
            <a:chExt cx="296150" cy="242625"/>
          </a:xfrm>
        </p:grpSpPr>
        <p:sp>
          <p:nvSpPr>
            <p:cNvPr id="6486" name="Google Shape;6486;p81"/>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81"/>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1"/>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9" name="Google Shape;6489;p81"/>
          <p:cNvGrpSpPr/>
          <p:nvPr/>
        </p:nvGrpSpPr>
        <p:grpSpPr>
          <a:xfrm>
            <a:off x="5303399" y="2918195"/>
            <a:ext cx="351910" cy="354710"/>
            <a:chOff x="-25094250" y="3176075"/>
            <a:chExt cx="295400" cy="297750"/>
          </a:xfrm>
        </p:grpSpPr>
        <p:sp>
          <p:nvSpPr>
            <p:cNvPr id="6490" name="Google Shape;6490;p81"/>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81"/>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81"/>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81"/>
          <p:cNvGrpSpPr/>
          <p:nvPr/>
        </p:nvGrpSpPr>
        <p:grpSpPr>
          <a:xfrm>
            <a:off x="5303399" y="3398556"/>
            <a:ext cx="351910" cy="351880"/>
            <a:chOff x="-25094250" y="3547050"/>
            <a:chExt cx="295400" cy="295375"/>
          </a:xfrm>
        </p:grpSpPr>
        <p:sp>
          <p:nvSpPr>
            <p:cNvPr id="6494" name="Google Shape;6494;p81"/>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1"/>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81"/>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1"/>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1"/>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9" name="Google Shape;6499;p81"/>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0" name="Google Shape;6500;p81"/>
          <p:cNvGrpSpPr/>
          <p:nvPr/>
        </p:nvGrpSpPr>
        <p:grpSpPr>
          <a:xfrm>
            <a:off x="7535476" y="2919148"/>
            <a:ext cx="352803" cy="352803"/>
            <a:chOff x="-23245675" y="3148525"/>
            <a:chExt cx="296150" cy="296150"/>
          </a:xfrm>
        </p:grpSpPr>
        <p:sp>
          <p:nvSpPr>
            <p:cNvPr id="6501" name="Google Shape;6501;p81"/>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81"/>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1"/>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4" name="Google Shape;6504;p81"/>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5" name="Google Shape;6505;p81"/>
          <p:cNvGrpSpPr/>
          <p:nvPr/>
        </p:nvGrpSpPr>
        <p:grpSpPr>
          <a:xfrm>
            <a:off x="7535938" y="3848122"/>
            <a:ext cx="351880" cy="352803"/>
            <a:chOff x="-23244900" y="3888100"/>
            <a:chExt cx="295375" cy="296150"/>
          </a:xfrm>
        </p:grpSpPr>
        <p:sp>
          <p:nvSpPr>
            <p:cNvPr id="6506" name="Google Shape;6506;p81"/>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1"/>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81"/>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81"/>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1"/>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1"/>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81"/>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1"/>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1"/>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1"/>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81"/>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7" name="Google Shape;6517;p81"/>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521"/>
        <p:cNvGrpSpPr/>
        <p:nvPr/>
      </p:nvGrpSpPr>
      <p:grpSpPr>
        <a:xfrm>
          <a:off x="0" y="0"/>
          <a:ext cx="0" cy="0"/>
          <a:chOff x="0" y="0"/>
          <a:chExt cx="0" cy="0"/>
        </a:xfrm>
      </p:grpSpPr>
      <p:sp>
        <p:nvSpPr>
          <p:cNvPr id="6522" name="Google Shape;6522;p82"/>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523" name="Google Shape;6523;p82"/>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524" name="Google Shape;6524;p82"/>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5" name="Google Shape;6525;p82"/>
          <p:cNvGrpSpPr/>
          <p:nvPr/>
        </p:nvGrpSpPr>
        <p:grpSpPr>
          <a:xfrm>
            <a:off x="850004" y="1975418"/>
            <a:ext cx="367261" cy="367261"/>
            <a:chOff x="-65145700" y="3727425"/>
            <a:chExt cx="317425" cy="317425"/>
          </a:xfrm>
        </p:grpSpPr>
        <p:sp>
          <p:nvSpPr>
            <p:cNvPr id="6526" name="Google Shape;6526;p82"/>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2"/>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8" name="Google Shape;6528;p82"/>
          <p:cNvGrpSpPr/>
          <p:nvPr/>
        </p:nvGrpSpPr>
        <p:grpSpPr>
          <a:xfrm>
            <a:off x="853201" y="2404333"/>
            <a:ext cx="360868" cy="367261"/>
            <a:chOff x="-65144125" y="4094450"/>
            <a:chExt cx="311900" cy="317425"/>
          </a:xfrm>
        </p:grpSpPr>
        <p:sp>
          <p:nvSpPr>
            <p:cNvPr id="6529" name="Google Shape;6529;p82"/>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2"/>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2"/>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2" name="Google Shape;6532;p82"/>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3" name="Google Shape;6533;p82"/>
          <p:cNvGrpSpPr/>
          <p:nvPr/>
        </p:nvGrpSpPr>
        <p:grpSpPr>
          <a:xfrm>
            <a:off x="3056770" y="1975028"/>
            <a:ext cx="370645" cy="368042"/>
            <a:chOff x="-63250675" y="3744075"/>
            <a:chExt cx="320350" cy="318100"/>
          </a:xfrm>
        </p:grpSpPr>
        <p:sp>
          <p:nvSpPr>
            <p:cNvPr id="6534" name="Google Shape;6534;p82"/>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2"/>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2"/>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82"/>
          <p:cNvGrpSpPr/>
          <p:nvPr/>
        </p:nvGrpSpPr>
        <p:grpSpPr>
          <a:xfrm>
            <a:off x="3058462" y="2404333"/>
            <a:ext cx="367261" cy="367261"/>
            <a:chOff x="-63250675" y="4110200"/>
            <a:chExt cx="317425" cy="317425"/>
          </a:xfrm>
        </p:grpSpPr>
        <p:sp>
          <p:nvSpPr>
            <p:cNvPr id="6538" name="Google Shape;6538;p82"/>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82"/>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2"/>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2"/>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82"/>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82"/>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82"/>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82"/>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82"/>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7" name="Google Shape;6547;p82"/>
          <p:cNvGrpSpPr/>
          <p:nvPr/>
        </p:nvGrpSpPr>
        <p:grpSpPr>
          <a:xfrm>
            <a:off x="1737509" y="2901428"/>
            <a:ext cx="359075" cy="358844"/>
            <a:chOff x="-61351725" y="3372400"/>
            <a:chExt cx="310350" cy="310150"/>
          </a:xfrm>
        </p:grpSpPr>
        <p:sp>
          <p:nvSpPr>
            <p:cNvPr id="6548" name="Google Shape;6548;p82"/>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82"/>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82"/>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82"/>
          <p:cNvGrpSpPr/>
          <p:nvPr/>
        </p:nvGrpSpPr>
        <p:grpSpPr>
          <a:xfrm>
            <a:off x="1733864" y="3364484"/>
            <a:ext cx="366364" cy="333534"/>
            <a:chOff x="-61354875" y="3751050"/>
            <a:chExt cx="316650" cy="288275"/>
          </a:xfrm>
        </p:grpSpPr>
        <p:sp>
          <p:nvSpPr>
            <p:cNvPr id="6552" name="Google Shape;6552;p82"/>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82"/>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82"/>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5" name="Google Shape;6555;p82"/>
          <p:cNvGrpSpPr/>
          <p:nvPr/>
        </p:nvGrpSpPr>
        <p:grpSpPr>
          <a:xfrm>
            <a:off x="1733864" y="3806124"/>
            <a:ext cx="366364" cy="367290"/>
            <a:chOff x="-61354875" y="4101525"/>
            <a:chExt cx="316650" cy="317450"/>
          </a:xfrm>
        </p:grpSpPr>
        <p:sp>
          <p:nvSpPr>
            <p:cNvPr id="6556" name="Google Shape;6556;p82"/>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2"/>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8" name="Google Shape;6558;p82"/>
          <p:cNvGrpSpPr/>
          <p:nvPr/>
        </p:nvGrpSpPr>
        <p:grpSpPr>
          <a:xfrm>
            <a:off x="3950299" y="2898000"/>
            <a:ext cx="368157" cy="365699"/>
            <a:chOff x="-59470075" y="3308975"/>
            <a:chExt cx="318200" cy="316075"/>
          </a:xfrm>
        </p:grpSpPr>
        <p:sp>
          <p:nvSpPr>
            <p:cNvPr id="6559" name="Google Shape;6559;p82"/>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2"/>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82"/>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2"/>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82"/>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82"/>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82"/>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2"/>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2"/>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8" name="Google Shape;6568;p82"/>
          <p:cNvGrpSpPr/>
          <p:nvPr/>
        </p:nvGrpSpPr>
        <p:grpSpPr>
          <a:xfrm>
            <a:off x="1295729" y="1533705"/>
            <a:ext cx="367261" cy="364686"/>
            <a:chOff x="-64781025" y="3361050"/>
            <a:chExt cx="317425" cy="315200"/>
          </a:xfrm>
        </p:grpSpPr>
        <p:sp>
          <p:nvSpPr>
            <p:cNvPr id="6569" name="Google Shape;6569;p8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8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8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8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3" name="Google Shape;6573;p82"/>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2"/>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2"/>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6" name="Google Shape;6576;p82"/>
          <p:cNvGrpSpPr/>
          <p:nvPr/>
        </p:nvGrpSpPr>
        <p:grpSpPr>
          <a:xfrm>
            <a:off x="3500129" y="1975144"/>
            <a:ext cx="382765" cy="367810"/>
            <a:chOff x="-62890750" y="3747425"/>
            <a:chExt cx="330825" cy="317900"/>
          </a:xfrm>
        </p:grpSpPr>
        <p:sp>
          <p:nvSpPr>
            <p:cNvPr id="6577" name="Google Shape;6577;p82"/>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2"/>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2"/>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82"/>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2"/>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2"/>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82"/>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82"/>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2"/>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2"/>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82"/>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82"/>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82"/>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82"/>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82"/>
          <p:cNvGrpSpPr/>
          <p:nvPr/>
        </p:nvGrpSpPr>
        <p:grpSpPr>
          <a:xfrm>
            <a:off x="3507881" y="2404781"/>
            <a:ext cx="367261" cy="366364"/>
            <a:chOff x="-62884425" y="4111775"/>
            <a:chExt cx="317425" cy="316650"/>
          </a:xfrm>
        </p:grpSpPr>
        <p:sp>
          <p:nvSpPr>
            <p:cNvPr id="6592" name="Google Shape;6592;p82"/>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82"/>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4" name="Google Shape;6594;p82"/>
          <p:cNvGrpSpPr/>
          <p:nvPr/>
        </p:nvGrpSpPr>
        <p:grpSpPr>
          <a:xfrm>
            <a:off x="2180515" y="2900850"/>
            <a:ext cx="365438" cy="360001"/>
            <a:chOff x="-60991775" y="3376900"/>
            <a:chExt cx="315850" cy="311150"/>
          </a:xfrm>
        </p:grpSpPr>
        <p:sp>
          <p:nvSpPr>
            <p:cNvPr id="6595" name="Google Shape;6595;p82"/>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82"/>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2"/>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82"/>
          <p:cNvGrpSpPr/>
          <p:nvPr/>
        </p:nvGrpSpPr>
        <p:grpSpPr>
          <a:xfrm>
            <a:off x="2180052" y="3351714"/>
            <a:ext cx="366364" cy="359075"/>
            <a:chOff x="-60988625" y="3740800"/>
            <a:chExt cx="316650" cy="310350"/>
          </a:xfrm>
        </p:grpSpPr>
        <p:sp>
          <p:nvSpPr>
            <p:cNvPr id="6599" name="Google Shape;6599;p82"/>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82"/>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82"/>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2" name="Google Shape;6602;p82"/>
          <p:cNvGrpSpPr/>
          <p:nvPr/>
        </p:nvGrpSpPr>
        <p:grpSpPr>
          <a:xfrm>
            <a:off x="2180052" y="3807165"/>
            <a:ext cx="366364" cy="365207"/>
            <a:chOff x="-60987850" y="4100950"/>
            <a:chExt cx="316650" cy="315650"/>
          </a:xfrm>
        </p:grpSpPr>
        <p:sp>
          <p:nvSpPr>
            <p:cNvPr id="6603" name="Google Shape;6603;p82"/>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2"/>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82"/>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82"/>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2"/>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82"/>
          <p:cNvGrpSpPr/>
          <p:nvPr/>
        </p:nvGrpSpPr>
        <p:grpSpPr>
          <a:xfrm>
            <a:off x="3949836" y="3352625"/>
            <a:ext cx="369083" cy="357253"/>
            <a:chOff x="-59447250" y="3706150"/>
            <a:chExt cx="319000" cy="308775"/>
          </a:xfrm>
        </p:grpSpPr>
        <p:sp>
          <p:nvSpPr>
            <p:cNvPr id="6609" name="Google Shape;6609;p82"/>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2"/>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82"/>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82"/>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82"/>
          <p:cNvGrpSpPr/>
          <p:nvPr/>
        </p:nvGrpSpPr>
        <p:grpSpPr>
          <a:xfrm>
            <a:off x="1738564" y="1533936"/>
            <a:ext cx="368186" cy="364224"/>
            <a:chOff x="-64406125" y="3362225"/>
            <a:chExt cx="318225" cy="314800"/>
          </a:xfrm>
        </p:grpSpPr>
        <p:sp>
          <p:nvSpPr>
            <p:cNvPr id="6614" name="Google Shape;6614;p82"/>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82"/>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6" name="Google Shape;6616;p82"/>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7" name="Google Shape;6617;p82"/>
          <p:cNvGrpSpPr/>
          <p:nvPr/>
        </p:nvGrpSpPr>
        <p:grpSpPr>
          <a:xfrm>
            <a:off x="1739027" y="2404781"/>
            <a:ext cx="367261" cy="366364"/>
            <a:chOff x="-64410850" y="4094450"/>
            <a:chExt cx="317425" cy="316650"/>
          </a:xfrm>
        </p:grpSpPr>
        <p:sp>
          <p:nvSpPr>
            <p:cNvPr id="6618" name="Google Shape;6618;p82"/>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82"/>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82"/>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1" name="Google Shape;6621;p82"/>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2" name="Google Shape;6622;p82"/>
          <p:cNvGrpSpPr/>
          <p:nvPr/>
        </p:nvGrpSpPr>
        <p:grpSpPr>
          <a:xfrm>
            <a:off x="3960575" y="1974854"/>
            <a:ext cx="365467" cy="368389"/>
            <a:chOff x="-62516625" y="3743175"/>
            <a:chExt cx="315875" cy="318400"/>
          </a:xfrm>
        </p:grpSpPr>
        <p:sp>
          <p:nvSpPr>
            <p:cNvPr id="6623" name="Google Shape;6623;p82"/>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82"/>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5" name="Google Shape;6625;p82"/>
          <p:cNvGrpSpPr/>
          <p:nvPr/>
        </p:nvGrpSpPr>
        <p:grpSpPr>
          <a:xfrm>
            <a:off x="3967415" y="2424826"/>
            <a:ext cx="351786" cy="326274"/>
            <a:chOff x="-62511900" y="4129100"/>
            <a:chExt cx="304050" cy="282000"/>
          </a:xfrm>
        </p:grpSpPr>
        <p:sp>
          <p:nvSpPr>
            <p:cNvPr id="6626" name="Google Shape;6626;p82"/>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2"/>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2"/>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2"/>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82"/>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1" name="Google Shape;6631;p82"/>
          <p:cNvGrpSpPr/>
          <p:nvPr/>
        </p:nvGrpSpPr>
        <p:grpSpPr>
          <a:xfrm>
            <a:off x="2645537" y="2897220"/>
            <a:ext cx="310770" cy="367261"/>
            <a:chOff x="-60597975" y="3367475"/>
            <a:chExt cx="268600" cy="317425"/>
          </a:xfrm>
        </p:grpSpPr>
        <p:sp>
          <p:nvSpPr>
            <p:cNvPr id="6632" name="Google Shape;6632;p82"/>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82"/>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82"/>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82"/>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82"/>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7" name="Google Shape;6637;p82"/>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8" name="Google Shape;6638;p82"/>
          <p:cNvGrpSpPr/>
          <p:nvPr/>
        </p:nvGrpSpPr>
        <p:grpSpPr>
          <a:xfrm>
            <a:off x="2617740" y="3858536"/>
            <a:ext cx="366364" cy="262465"/>
            <a:chOff x="-60621600" y="4145650"/>
            <a:chExt cx="316650" cy="226850"/>
          </a:xfrm>
        </p:grpSpPr>
        <p:sp>
          <p:nvSpPr>
            <p:cNvPr id="6639" name="Google Shape;6639;p82"/>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2"/>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82"/>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2" name="Google Shape;6642;p82"/>
          <p:cNvGrpSpPr/>
          <p:nvPr/>
        </p:nvGrpSpPr>
        <p:grpSpPr>
          <a:xfrm>
            <a:off x="3954392" y="3807035"/>
            <a:ext cx="359972" cy="365467"/>
            <a:chOff x="-59400775" y="4084200"/>
            <a:chExt cx="311125" cy="315875"/>
          </a:xfrm>
        </p:grpSpPr>
        <p:sp>
          <p:nvSpPr>
            <p:cNvPr id="6643" name="Google Shape;6643;p82"/>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82"/>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2"/>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2"/>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82"/>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82"/>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9" name="Google Shape;6649;p82"/>
          <p:cNvGrpSpPr/>
          <p:nvPr/>
        </p:nvGrpSpPr>
        <p:grpSpPr>
          <a:xfrm>
            <a:off x="2178486" y="1532866"/>
            <a:ext cx="365438" cy="366364"/>
            <a:chOff x="-64044600" y="3360375"/>
            <a:chExt cx="315850" cy="316650"/>
          </a:xfrm>
        </p:grpSpPr>
        <p:sp>
          <p:nvSpPr>
            <p:cNvPr id="6650" name="Google Shape;6650;p82"/>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82"/>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82"/>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82"/>
          <p:cNvGrpSpPr/>
          <p:nvPr/>
        </p:nvGrpSpPr>
        <p:grpSpPr>
          <a:xfrm>
            <a:off x="2204909" y="1975418"/>
            <a:ext cx="312592" cy="367261"/>
            <a:chOff x="-64022550" y="3727425"/>
            <a:chExt cx="270175" cy="317425"/>
          </a:xfrm>
        </p:grpSpPr>
        <p:sp>
          <p:nvSpPr>
            <p:cNvPr id="6654" name="Google Shape;6654;p82"/>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2"/>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82"/>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7" name="Google Shape;6657;p82"/>
          <p:cNvGrpSpPr/>
          <p:nvPr/>
        </p:nvGrpSpPr>
        <p:grpSpPr>
          <a:xfrm>
            <a:off x="2229047" y="2404318"/>
            <a:ext cx="264317" cy="367290"/>
            <a:chOff x="-64001300" y="4093650"/>
            <a:chExt cx="228450" cy="317450"/>
          </a:xfrm>
        </p:grpSpPr>
        <p:sp>
          <p:nvSpPr>
            <p:cNvPr id="6658" name="Google Shape;6658;p82"/>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82"/>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82"/>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2"/>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2" name="Google Shape;6662;p82"/>
          <p:cNvGrpSpPr/>
          <p:nvPr/>
        </p:nvGrpSpPr>
        <p:grpSpPr>
          <a:xfrm>
            <a:off x="848051" y="2897610"/>
            <a:ext cx="359972" cy="366480"/>
            <a:chOff x="-62148800" y="3377700"/>
            <a:chExt cx="311125" cy="316750"/>
          </a:xfrm>
        </p:grpSpPr>
        <p:sp>
          <p:nvSpPr>
            <p:cNvPr id="6663" name="Google Shape;6663;p8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5" name="Google Shape;6665;p82"/>
          <p:cNvGrpSpPr/>
          <p:nvPr/>
        </p:nvGrpSpPr>
        <p:grpSpPr>
          <a:xfrm>
            <a:off x="843958" y="3347607"/>
            <a:ext cx="368157" cy="367290"/>
            <a:chOff x="-62154300" y="3743950"/>
            <a:chExt cx="318200" cy="317450"/>
          </a:xfrm>
        </p:grpSpPr>
        <p:sp>
          <p:nvSpPr>
            <p:cNvPr id="6666" name="Google Shape;6666;p82"/>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2"/>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8" name="Google Shape;6668;p82"/>
          <p:cNvGrpSpPr/>
          <p:nvPr/>
        </p:nvGrpSpPr>
        <p:grpSpPr>
          <a:xfrm>
            <a:off x="843944" y="3806587"/>
            <a:ext cx="368186" cy="366364"/>
            <a:chOff x="-62151950" y="4111775"/>
            <a:chExt cx="318225" cy="316650"/>
          </a:xfrm>
        </p:grpSpPr>
        <p:sp>
          <p:nvSpPr>
            <p:cNvPr id="6669" name="Google Shape;6669;p82"/>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82"/>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82"/>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82"/>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3" name="Google Shape;6673;p82"/>
          <p:cNvGrpSpPr/>
          <p:nvPr/>
        </p:nvGrpSpPr>
        <p:grpSpPr>
          <a:xfrm>
            <a:off x="3062568" y="2897133"/>
            <a:ext cx="368157" cy="367434"/>
            <a:chOff x="-60254550" y="3367325"/>
            <a:chExt cx="318200" cy="317575"/>
          </a:xfrm>
        </p:grpSpPr>
        <p:sp>
          <p:nvSpPr>
            <p:cNvPr id="6674" name="Google Shape;6674;p82"/>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2"/>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2"/>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2"/>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82"/>
          <p:cNvGrpSpPr/>
          <p:nvPr/>
        </p:nvGrpSpPr>
        <p:grpSpPr>
          <a:xfrm>
            <a:off x="3063465" y="3348127"/>
            <a:ext cx="366364" cy="366248"/>
            <a:chOff x="-60255350" y="3733825"/>
            <a:chExt cx="316650" cy="316550"/>
          </a:xfrm>
        </p:grpSpPr>
        <p:sp>
          <p:nvSpPr>
            <p:cNvPr id="6679" name="Google Shape;6679;p82"/>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2"/>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2"/>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2"/>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82"/>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82"/>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82"/>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6" name="Google Shape;6686;p82"/>
          <p:cNvGrpSpPr/>
          <p:nvPr/>
        </p:nvGrpSpPr>
        <p:grpSpPr>
          <a:xfrm>
            <a:off x="3091262" y="3807035"/>
            <a:ext cx="310770" cy="365467"/>
            <a:chOff x="-60232500" y="4101525"/>
            <a:chExt cx="268600" cy="315875"/>
          </a:xfrm>
        </p:grpSpPr>
        <p:sp>
          <p:nvSpPr>
            <p:cNvPr id="6687" name="Google Shape;6687;p82"/>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82"/>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9" name="Google Shape;6689;p82"/>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0" name="Google Shape;6690;p82"/>
          <p:cNvGrpSpPr/>
          <p:nvPr/>
        </p:nvGrpSpPr>
        <p:grpSpPr>
          <a:xfrm>
            <a:off x="2624262" y="1532866"/>
            <a:ext cx="368186" cy="366364"/>
            <a:chOff x="-63679950" y="3360375"/>
            <a:chExt cx="318225" cy="316650"/>
          </a:xfrm>
        </p:grpSpPr>
        <p:sp>
          <p:nvSpPr>
            <p:cNvPr id="6691" name="Google Shape;6691;p82"/>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82"/>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82"/>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82"/>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5" name="Google Shape;6695;p82"/>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6" name="Google Shape;6696;p82"/>
          <p:cNvGrpSpPr/>
          <p:nvPr/>
        </p:nvGrpSpPr>
        <p:grpSpPr>
          <a:xfrm>
            <a:off x="2622889" y="2404203"/>
            <a:ext cx="370934" cy="367521"/>
            <a:chOff x="-63679950" y="4093450"/>
            <a:chExt cx="320600" cy="317650"/>
          </a:xfrm>
        </p:grpSpPr>
        <p:sp>
          <p:nvSpPr>
            <p:cNvPr id="6697" name="Google Shape;6697;p82"/>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82"/>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82"/>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82"/>
          <p:cNvGrpSpPr/>
          <p:nvPr/>
        </p:nvGrpSpPr>
        <p:grpSpPr>
          <a:xfrm>
            <a:off x="1283006" y="2897205"/>
            <a:ext cx="366364" cy="367290"/>
            <a:chOff x="-61784125" y="3377700"/>
            <a:chExt cx="316650" cy="317450"/>
          </a:xfrm>
        </p:grpSpPr>
        <p:sp>
          <p:nvSpPr>
            <p:cNvPr id="6701" name="Google Shape;6701;p82"/>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2"/>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82"/>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82"/>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82"/>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82"/>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82"/>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8" name="Google Shape;6708;p82"/>
          <p:cNvGrpSpPr/>
          <p:nvPr/>
        </p:nvGrpSpPr>
        <p:grpSpPr>
          <a:xfrm>
            <a:off x="1283006" y="3347607"/>
            <a:ext cx="366364" cy="367290"/>
            <a:chOff x="-61783350" y="3743950"/>
            <a:chExt cx="316650" cy="317450"/>
          </a:xfrm>
        </p:grpSpPr>
        <p:sp>
          <p:nvSpPr>
            <p:cNvPr id="6709" name="Google Shape;6709;p82"/>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82"/>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1" name="Google Shape;6711;p82"/>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82"/>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82"/>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4" name="Google Shape;6714;p82"/>
          <p:cNvGrpSpPr/>
          <p:nvPr/>
        </p:nvGrpSpPr>
        <p:grpSpPr>
          <a:xfrm>
            <a:off x="3504430" y="3807440"/>
            <a:ext cx="369112" cy="364657"/>
            <a:chOff x="-59869425" y="4102225"/>
            <a:chExt cx="319025" cy="315175"/>
          </a:xfrm>
        </p:grpSpPr>
        <p:sp>
          <p:nvSpPr>
            <p:cNvPr id="6715" name="Google Shape;6715;p8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8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8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82"/>
          <p:cNvGrpSpPr/>
          <p:nvPr/>
        </p:nvGrpSpPr>
        <p:grpSpPr>
          <a:xfrm>
            <a:off x="2623233" y="4276262"/>
            <a:ext cx="366364" cy="365467"/>
            <a:chOff x="-59029025" y="3711650"/>
            <a:chExt cx="316650" cy="315875"/>
          </a:xfrm>
        </p:grpSpPr>
        <p:sp>
          <p:nvSpPr>
            <p:cNvPr id="6720" name="Google Shape;6720;p82"/>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2"/>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82"/>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82"/>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82"/>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82"/>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2"/>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82"/>
          <p:cNvGrpSpPr/>
          <p:nvPr/>
        </p:nvGrpSpPr>
        <p:grpSpPr>
          <a:xfrm>
            <a:off x="4859311" y="1532317"/>
            <a:ext cx="351940" cy="348188"/>
            <a:chOff x="581525" y="3254850"/>
            <a:chExt cx="297750" cy="294575"/>
          </a:xfrm>
        </p:grpSpPr>
        <p:sp>
          <p:nvSpPr>
            <p:cNvPr id="6728" name="Google Shape;6728;p82"/>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82"/>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82"/>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1" name="Google Shape;6731;p82"/>
          <p:cNvGrpSpPr/>
          <p:nvPr/>
        </p:nvGrpSpPr>
        <p:grpSpPr>
          <a:xfrm>
            <a:off x="4858380" y="1971253"/>
            <a:ext cx="353802" cy="351497"/>
            <a:chOff x="580725" y="3617925"/>
            <a:chExt cx="299325" cy="297375"/>
          </a:xfrm>
        </p:grpSpPr>
        <p:sp>
          <p:nvSpPr>
            <p:cNvPr id="6732" name="Google Shape;6732;p82"/>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82"/>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2"/>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82"/>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82"/>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7" name="Google Shape;6737;p82"/>
          <p:cNvGrpSpPr/>
          <p:nvPr/>
        </p:nvGrpSpPr>
        <p:grpSpPr>
          <a:xfrm>
            <a:off x="4860242" y="2418443"/>
            <a:ext cx="350079" cy="350079"/>
            <a:chOff x="583100" y="3982600"/>
            <a:chExt cx="296175" cy="296175"/>
          </a:xfrm>
        </p:grpSpPr>
        <p:sp>
          <p:nvSpPr>
            <p:cNvPr id="6738" name="Google Shape;6738;p82"/>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82"/>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2"/>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82"/>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82"/>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82"/>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82"/>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5" name="Google Shape;6745;p82"/>
          <p:cNvGrpSpPr/>
          <p:nvPr/>
        </p:nvGrpSpPr>
        <p:grpSpPr>
          <a:xfrm>
            <a:off x="7092856" y="1532067"/>
            <a:ext cx="307231" cy="348690"/>
            <a:chOff x="2423775" y="3226875"/>
            <a:chExt cx="259925" cy="295000"/>
          </a:xfrm>
        </p:grpSpPr>
        <p:sp>
          <p:nvSpPr>
            <p:cNvPr id="6746" name="Google Shape;6746;p82"/>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82"/>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2"/>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9" name="Google Shape;6749;p82"/>
          <p:cNvGrpSpPr/>
          <p:nvPr/>
        </p:nvGrpSpPr>
        <p:grpSpPr>
          <a:xfrm>
            <a:off x="7070043" y="1973352"/>
            <a:ext cx="352857" cy="347301"/>
            <a:chOff x="2404875" y="3592725"/>
            <a:chExt cx="298525" cy="293825"/>
          </a:xfrm>
        </p:grpSpPr>
        <p:sp>
          <p:nvSpPr>
            <p:cNvPr id="6750" name="Google Shape;6750;p82"/>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82"/>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2"/>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3" name="Google Shape;6753;p82"/>
          <p:cNvGrpSpPr/>
          <p:nvPr/>
        </p:nvGrpSpPr>
        <p:grpSpPr>
          <a:xfrm>
            <a:off x="7070974" y="2418917"/>
            <a:ext cx="350995" cy="349133"/>
            <a:chOff x="2404875" y="3955825"/>
            <a:chExt cx="296950" cy="295375"/>
          </a:xfrm>
        </p:grpSpPr>
        <p:sp>
          <p:nvSpPr>
            <p:cNvPr id="6754" name="Google Shape;6754;p82"/>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82"/>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82"/>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82"/>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82"/>
          <p:cNvGrpSpPr/>
          <p:nvPr/>
        </p:nvGrpSpPr>
        <p:grpSpPr>
          <a:xfrm>
            <a:off x="5764954" y="2883111"/>
            <a:ext cx="349163" cy="350079"/>
            <a:chOff x="4263650" y="3235150"/>
            <a:chExt cx="295400" cy="296175"/>
          </a:xfrm>
        </p:grpSpPr>
        <p:sp>
          <p:nvSpPr>
            <p:cNvPr id="6759" name="Google Shape;6759;p82"/>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82"/>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2"/>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82"/>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82"/>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4" name="Google Shape;6764;p82"/>
          <p:cNvGrpSpPr/>
          <p:nvPr/>
        </p:nvGrpSpPr>
        <p:grpSpPr>
          <a:xfrm>
            <a:off x="5762634" y="3342272"/>
            <a:ext cx="353802" cy="327739"/>
            <a:chOff x="4266025" y="3609275"/>
            <a:chExt cx="299325" cy="277275"/>
          </a:xfrm>
        </p:grpSpPr>
        <p:sp>
          <p:nvSpPr>
            <p:cNvPr id="6765" name="Google Shape;6765;p82"/>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82"/>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7" name="Google Shape;6767;p82"/>
          <p:cNvGrpSpPr/>
          <p:nvPr/>
        </p:nvGrpSpPr>
        <p:grpSpPr>
          <a:xfrm>
            <a:off x="5763092" y="3807659"/>
            <a:ext cx="352886" cy="349133"/>
            <a:chOff x="4263650" y="3963700"/>
            <a:chExt cx="298550" cy="295375"/>
          </a:xfrm>
        </p:grpSpPr>
        <p:sp>
          <p:nvSpPr>
            <p:cNvPr id="6768" name="Google Shape;6768;p82"/>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2"/>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82"/>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82"/>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2"/>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2"/>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82"/>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5" name="Google Shape;6775;p82"/>
          <p:cNvGrpSpPr/>
          <p:nvPr/>
        </p:nvGrpSpPr>
        <p:grpSpPr>
          <a:xfrm>
            <a:off x="8041429" y="2883111"/>
            <a:ext cx="226264" cy="350079"/>
            <a:chOff x="6164975" y="3211525"/>
            <a:chExt cx="191425" cy="296175"/>
          </a:xfrm>
        </p:grpSpPr>
        <p:sp>
          <p:nvSpPr>
            <p:cNvPr id="6776" name="Google Shape;6776;p82"/>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82"/>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82"/>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82"/>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82"/>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82"/>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2"/>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3" name="Google Shape;6783;p82"/>
          <p:cNvGrpSpPr/>
          <p:nvPr/>
        </p:nvGrpSpPr>
        <p:grpSpPr>
          <a:xfrm>
            <a:off x="5303466" y="1531387"/>
            <a:ext cx="352886" cy="350049"/>
            <a:chOff x="946175" y="3253275"/>
            <a:chExt cx="298550" cy="296150"/>
          </a:xfrm>
        </p:grpSpPr>
        <p:sp>
          <p:nvSpPr>
            <p:cNvPr id="6784" name="Google Shape;6784;p82"/>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2"/>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82"/>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82"/>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2"/>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82"/>
          <p:cNvGrpSpPr/>
          <p:nvPr/>
        </p:nvGrpSpPr>
        <p:grpSpPr>
          <a:xfrm>
            <a:off x="5304397" y="1973351"/>
            <a:ext cx="351024" cy="347301"/>
            <a:chOff x="946175" y="3619500"/>
            <a:chExt cx="296975" cy="293825"/>
          </a:xfrm>
        </p:grpSpPr>
        <p:sp>
          <p:nvSpPr>
            <p:cNvPr id="6790" name="Google Shape;6790;p82"/>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82"/>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82"/>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2"/>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82"/>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82"/>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6" name="Google Shape;6796;p82"/>
          <p:cNvGrpSpPr/>
          <p:nvPr/>
        </p:nvGrpSpPr>
        <p:grpSpPr>
          <a:xfrm>
            <a:off x="5303939" y="2417985"/>
            <a:ext cx="351940" cy="350995"/>
            <a:chOff x="944600" y="3981825"/>
            <a:chExt cx="297750" cy="296950"/>
          </a:xfrm>
        </p:grpSpPr>
        <p:sp>
          <p:nvSpPr>
            <p:cNvPr id="6797" name="Google Shape;6797;p82"/>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82"/>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2"/>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82"/>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1" name="Google Shape;6801;p82"/>
          <p:cNvGrpSpPr/>
          <p:nvPr/>
        </p:nvGrpSpPr>
        <p:grpSpPr>
          <a:xfrm>
            <a:off x="7520875" y="1531845"/>
            <a:ext cx="350079" cy="349133"/>
            <a:chOff x="2768750" y="3227275"/>
            <a:chExt cx="296175" cy="295375"/>
          </a:xfrm>
        </p:grpSpPr>
        <p:sp>
          <p:nvSpPr>
            <p:cNvPr id="6802" name="Google Shape;6802;p82"/>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82"/>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82"/>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82"/>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82"/>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82"/>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82"/>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2"/>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0" name="Google Shape;6810;p82"/>
          <p:cNvGrpSpPr/>
          <p:nvPr/>
        </p:nvGrpSpPr>
        <p:grpSpPr>
          <a:xfrm>
            <a:off x="7541826" y="1972717"/>
            <a:ext cx="308177" cy="348572"/>
            <a:chOff x="2786075" y="3591800"/>
            <a:chExt cx="260725" cy="294900"/>
          </a:xfrm>
        </p:grpSpPr>
        <p:sp>
          <p:nvSpPr>
            <p:cNvPr id="6811" name="Google Shape;6811;p82"/>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2"/>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82"/>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82"/>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82"/>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82"/>
          <p:cNvGrpSpPr/>
          <p:nvPr/>
        </p:nvGrpSpPr>
        <p:grpSpPr>
          <a:xfrm>
            <a:off x="7582324" y="2418444"/>
            <a:ext cx="227180" cy="350079"/>
            <a:chOff x="2819150" y="3955025"/>
            <a:chExt cx="192200" cy="296175"/>
          </a:xfrm>
        </p:grpSpPr>
        <p:sp>
          <p:nvSpPr>
            <p:cNvPr id="6817" name="Google Shape;6817;p82"/>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82"/>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82"/>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82"/>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1" name="Google Shape;6821;p82"/>
          <p:cNvGrpSpPr/>
          <p:nvPr/>
        </p:nvGrpSpPr>
        <p:grpSpPr>
          <a:xfrm>
            <a:off x="6206097" y="2884042"/>
            <a:ext cx="349133" cy="348217"/>
            <a:chOff x="4629125" y="3235150"/>
            <a:chExt cx="295375" cy="294600"/>
          </a:xfrm>
        </p:grpSpPr>
        <p:sp>
          <p:nvSpPr>
            <p:cNvPr id="6822" name="Google Shape;6822;p82"/>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82"/>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82"/>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82"/>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82"/>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7" name="Google Shape;6827;p82"/>
          <p:cNvGrpSpPr/>
          <p:nvPr/>
        </p:nvGrpSpPr>
        <p:grpSpPr>
          <a:xfrm>
            <a:off x="6206082" y="3331575"/>
            <a:ext cx="349163" cy="349133"/>
            <a:chOff x="4628325" y="3599825"/>
            <a:chExt cx="295400" cy="295375"/>
          </a:xfrm>
        </p:grpSpPr>
        <p:sp>
          <p:nvSpPr>
            <p:cNvPr id="6828" name="Google Shape;6828;p82"/>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82"/>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82"/>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82"/>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82"/>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2"/>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82"/>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82"/>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82"/>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82"/>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82"/>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82"/>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0" name="Google Shape;6840;p82"/>
          <p:cNvGrpSpPr/>
          <p:nvPr/>
        </p:nvGrpSpPr>
        <p:grpSpPr>
          <a:xfrm>
            <a:off x="6227033" y="3807186"/>
            <a:ext cx="307261" cy="350079"/>
            <a:chOff x="4645650" y="3962900"/>
            <a:chExt cx="259950" cy="296175"/>
          </a:xfrm>
        </p:grpSpPr>
        <p:sp>
          <p:nvSpPr>
            <p:cNvPr id="6841" name="Google Shape;6841;p82"/>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2"/>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2"/>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82"/>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82"/>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82"/>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7" name="Google Shape;6847;p82"/>
          <p:cNvGrpSpPr/>
          <p:nvPr/>
        </p:nvGrpSpPr>
        <p:grpSpPr>
          <a:xfrm>
            <a:off x="7979994" y="3332048"/>
            <a:ext cx="349133" cy="348188"/>
            <a:chOff x="6143725" y="3582500"/>
            <a:chExt cx="295375" cy="294575"/>
          </a:xfrm>
        </p:grpSpPr>
        <p:sp>
          <p:nvSpPr>
            <p:cNvPr id="6848" name="Google Shape;6848;p82"/>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82"/>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82"/>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82"/>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82"/>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82"/>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82"/>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5" name="Google Shape;6855;p82"/>
          <p:cNvGrpSpPr/>
          <p:nvPr/>
        </p:nvGrpSpPr>
        <p:grpSpPr>
          <a:xfrm>
            <a:off x="5748820" y="1531387"/>
            <a:ext cx="350995" cy="350049"/>
            <a:chOff x="1310075" y="3253275"/>
            <a:chExt cx="296950" cy="296150"/>
          </a:xfrm>
        </p:grpSpPr>
        <p:sp>
          <p:nvSpPr>
            <p:cNvPr id="6856" name="Google Shape;6856;p82"/>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82"/>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82"/>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9" name="Google Shape;6859;p82"/>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0" name="Google Shape;6860;p82"/>
          <p:cNvGrpSpPr/>
          <p:nvPr/>
        </p:nvGrpSpPr>
        <p:grpSpPr>
          <a:xfrm>
            <a:off x="5748347" y="2417646"/>
            <a:ext cx="351941" cy="351675"/>
            <a:chOff x="1310075" y="3980250"/>
            <a:chExt cx="297750" cy="297525"/>
          </a:xfrm>
        </p:grpSpPr>
        <p:sp>
          <p:nvSpPr>
            <p:cNvPr id="6861" name="Google Shape;6861;p82"/>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82"/>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82"/>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82"/>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5" name="Google Shape;6865;p82"/>
          <p:cNvGrpSpPr/>
          <p:nvPr/>
        </p:nvGrpSpPr>
        <p:grpSpPr>
          <a:xfrm>
            <a:off x="8013136" y="1531845"/>
            <a:ext cx="266305" cy="349133"/>
            <a:chOff x="3167275" y="3227275"/>
            <a:chExt cx="225300" cy="295375"/>
          </a:xfrm>
        </p:grpSpPr>
        <p:sp>
          <p:nvSpPr>
            <p:cNvPr id="6866" name="Google Shape;6866;p82"/>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2"/>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82"/>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82"/>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2"/>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1" name="Google Shape;6871;p82"/>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2" name="Google Shape;6872;p82"/>
          <p:cNvGrpSpPr/>
          <p:nvPr/>
        </p:nvGrpSpPr>
        <p:grpSpPr>
          <a:xfrm>
            <a:off x="7970318" y="2418902"/>
            <a:ext cx="351940" cy="349163"/>
            <a:chOff x="3133425" y="3955025"/>
            <a:chExt cx="297750" cy="295400"/>
          </a:xfrm>
        </p:grpSpPr>
        <p:sp>
          <p:nvSpPr>
            <p:cNvPr id="6873" name="Google Shape;6873;p82"/>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82"/>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82"/>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82"/>
          <p:cNvGrpSpPr/>
          <p:nvPr/>
        </p:nvGrpSpPr>
        <p:grpSpPr>
          <a:xfrm>
            <a:off x="6650491" y="2882490"/>
            <a:ext cx="350079" cy="351320"/>
            <a:chOff x="4991425" y="3234750"/>
            <a:chExt cx="296175" cy="297225"/>
          </a:xfrm>
        </p:grpSpPr>
        <p:sp>
          <p:nvSpPr>
            <p:cNvPr id="6877" name="Google Shape;6877;p82"/>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2"/>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82"/>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82"/>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82"/>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2"/>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82"/>
          <p:cNvGrpSpPr/>
          <p:nvPr/>
        </p:nvGrpSpPr>
        <p:grpSpPr>
          <a:xfrm>
            <a:off x="6650491" y="3352053"/>
            <a:ext cx="350079" cy="308177"/>
            <a:chOff x="4991425" y="3617150"/>
            <a:chExt cx="296175" cy="260725"/>
          </a:xfrm>
        </p:grpSpPr>
        <p:sp>
          <p:nvSpPr>
            <p:cNvPr id="6884" name="Google Shape;6884;p82"/>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82"/>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82"/>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82"/>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82"/>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2"/>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82"/>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1" name="Google Shape;6891;p82"/>
          <p:cNvGrpSpPr/>
          <p:nvPr/>
        </p:nvGrpSpPr>
        <p:grpSpPr>
          <a:xfrm>
            <a:off x="6727764" y="3807644"/>
            <a:ext cx="195532" cy="349163"/>
            <a:chOff x="5056800" y="3962900"/>
            <a:chExt cx="165425" cy="295400"/>
          </a:xfrm>
        </p:grpSpPr>
        <p:sp>
          <p:nvSpPr>
            <p:cNvPr id="6892" name="Google Shape;6892;p82"/>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82"/>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82"/>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82"/>
          <p:cNvGrpSpPr/>
          <p:nvPr/>
        </p:nvGrpSpPr>
        <p:grpSpPr>
          <a:xfrm>
            <a:off x="7979062" y="3807660"/>
            <a:ext cx="350995" cy="349133"/>
            <a:chOff x="6168925" y="3936925"/>
            <a:chExt cx="296950" cy="295375"/>
          </a:xfrm>
        </p:grpSpPr>
        <p:sp>
          <p:nvSpPr>
            <p:cNvPr id="6896" name="Google Shape;6896;p82"/>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82"/>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82"/>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82"/>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82"/>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2"/>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2" name="Google Shape;6902;p82"/>
          <p:cNvGrpSpPr/>
          <p:nvPr/>
        </p:nvGrpSpPr>
        <p:grpSpPr>
          <a:xfrm>
            <a:off x="6192756" y="1531845"/>
            <a:ext cx="348188" cy="349133"/>
            <a:chOff x="1674750" y="3254050"/>
            <a:chExt cx="294575" cy="295375"/>
          </a:xfrm>
        </p:grpSpPr>
        <p:sp>
          <p:nvSpPr>
            <p:cNvPr id="6903" name="Google Shape;6903;p82"/>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82"/>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2"/>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82"/>
          <p:cNvGrpSpPr/>
          <p:nvPr/>
        </p:nvGrpSpPr>
        <p:grpSpPr>
          <a:xfrm>
            <a:off x="6207177" y="1972435"/>
            <a:ext cx="319347" cy="349133"/>
            <a:chOff x="1687350" y="3618725"/>
            <a:chExt cx="270175" cy="295375"/>
          </a:xfrm>
        </p:grpSpPr>
        <p:sp>
          <p:nvSpPr>
            <p:cNvPr id="6907" name="Google Shape;6907;p8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8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8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0" name="Google Shape;6910;p82"/>
          <p:cNvGrpSpPr/>
          <p:nvPr/>
        </p:nvGrpSpPr>
        <p:grpSpPr>
          <a:xfrm>
            <a:off x="6190880" y="2418916"/>
            <a:ext cx="351940" cy="349133"/>
            <a:chOff x="1672375" y="3982600"/>
            <a:chExt cx="297750" cy="295375"/>
          </a:xfrm>
        </p:grpSpPr>
        <p:sp>
          <p:nvSpPr>
            <p:cNvPr id="6911" name="Google Shape;6911;p82"/>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2"/>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82"/>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82"/>
          <p:cNvGrpSpPr/>
          <p:nvPr/>
        </p:nvGrpSpPr>
        <p:grpSpPr>
          <a:xfrm>
            <a:off x="4882872" y="2883111"/>
            <a:ext cx="350079" cy="350079"/>
            <a:chOff x="3497300" y="3227275"/>
            <a:chExt cx="296175" cy="296175"/>
          </a:xfrm>
        </p:grpSpPr>
        <p:sp>
          <p:nvSpPr>
            <p:cNvPr id="6915" name="Google Shape;6915;p82"/>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2"/>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2"/>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82"/>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82"/>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82"/>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2"/>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82"/>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3" name="Google Shape;6923;p82"/>
          <p:cNvGrpSpPr/>
          <p:nvPr/>
        </p:nvGrpSpPr>
        <p:grpSpPr>
          <a:xfrm>
            <a:off x="4883345" y="3332506"/>
            <a:ext cx="349133" cy="347272"/>
            <a:chOff x="3497300" y="3591950"/>
            <a:chExt cx="295375" cy="293800"/>
          </a:xfrm>
        </p:grpSpPr>
        <p:sp>
          <p:nvSpPr>
            <p:cNvPr id="6924" name="Google Shape;6924;p82"/>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82"/>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2"/>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82"/>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2"/>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82"/>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2"/>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2"/>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82"/>
          <p:cNvGrpSpPr/>
          <p:nvPr/>
        </p:nvGrpSpPr>
        <p:grpSpPr>
          <a:xfrm>
            <a:off x="4883345" y="3807644"/>
            <a:ext cx="349133" cy="349163"/>
            <a:chOff x="3497300" y="3955025"/>
            <a:chExt cx="295375" cy="295400"/>
          </a:xfrm>
        </p:grpSpPr>
        <p:sp>
          <p:nvSpPr>
            <p:cNvPr id="6933" name="Google Shape;6933;p82"/>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82"/>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82"/>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6" name="Google Shape;6936;p82"/>
          <p:cNvGrpSpPr/>
          <p:nvPr/>
        </p:nvGrpSpPr>
        <p:grpSpPr>
          <a:xfrm>
            <a:off x="7107917" y="2883835"/>
            <a:ext cx="327739" cy="348631"/>
            <a:chOff x="5364750" y="3235150"/>
            <a:chExt cx="277275" cy="294950"/>
          </a:xfrm>
        </p:grpSpPr>
        <p:sp>
          <p:nvSpPr>
            <p:cNvPr id="6937" name="Google Shape;6937;p82"/>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82"/>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2"/>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2"/>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2"/>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2"/>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82"/>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2"/>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5" name="Google Shape;6945;p82"/>
          <p:cNvGrpSpPr/>
          <p:nvPr/>
        </p:nvGrpSpPr>
        <p:grpSpPr>
          <a:xfrm>
            <a:off x="7096274" y="3330171"/>
            <a:ext cx="351024" cy="351940"/>
            <a:chOff x="5355300" y="3598250"/>
            <a:chExt cx="296975" cy="297750"/>
          </a:xfrm>
        </p:grpSpPr>
        <p:sp>
          <p:nvSpPr>
            <p:cNvPr id="6946" name="Google Shape;6946;p82"/>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2"/>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2"/>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82"/>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82"/>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82"/>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82"/>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82"/>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4" name="Google Shape;6954;p82"/>
          <p:cNvGrpSpPr/>
          <p:nvPr/>
        </p:nvGrpSpPr>
        <p:grpSpPr>
          <a:xfrm>
            <a:off x="7100470" y="3869093"/>
            <a:ext cx="342632" cy="226264"/>
            <a:chOff x="5358450" y="4015675"/>
            <a:chExt cx="289875" cy="191425"/>
          </a:xfrm>
        </p:grpSpPr>
        <p:sp>
          <p:nvSpPr>
            <p:cNvPr id="6955" name="Google Shape;6955;p82"/>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82"/>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82"/>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82"/>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9" name="Google Shape;6959;p82"/>
          <p:cNvGrpSpPr/>
          <p:nvPr/>
        </p:nvGrpSpPr>
        <p:grpSpPr>
          <a:xfrm>
            <a:off x="6226953" y="4251624"/>
            <a:ext cx="351024" cy="325464"/>
            <a:chOff x="6543825" y="3202075"/>
            <a:chExt cx="296975" cy="275350"/>
          </a:xfrm>
        </p:grpSpPr>
        <p:sp>
          <p:nvSpPr>
            <p:cNvPr id="6960" name="Google Shape;6960;p82"/>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2"/>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2"/>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82"/>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82"/>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82"/>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82"/>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7" name="Google Shape;6967;p82"/>
          <p:cNvGrpSpPr/>
          <p:nvPr/>
        </p:nvGrpSpPr>
        <p:grpSpPr>
          <a:xfrm>
            <a:off x="6633934" y="1531372"/>
            <a:ext cx="350079" cy="350079"/>
            <a:chOff x="2037825" y="3254050"/>
            <a:chExt cx="296175" cy="296175"/>
          </a:xfrm>
        </p:grpSpPr>
        <p:sp>
          <p:nvSpPr>
            <p:cNvPr id="6968" name="Google Shape;6968;p82"/>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82"/>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82"/>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82"/>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82"/>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2"/>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4" name="Google Shape;6974;p82"/>
          <p:cNvGrpSpPr/>
          <p:nvPr/>
        </p:nvGrpSpPr>
        <p:grpSpPr>
          <a:xfrm>
            <a:off x="6632072" y="1972539"/>
            <a:ext cx="353802" cy="348926"/>
            <a:chOff x="2034675" y="3617925"/>
            <a:chExt cx="299325" cy="295200"/>
          </a:xfrm>
        </p:grpSpPr>
        <p:sp>
          <p:nvSpPr>
            <p:cNvPr id="6975" name="Google Shape;6975;p82"/>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2"/>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82"/>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82"/>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82"/>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82"/>
          <p:cNvGrpSpPr/>
          <p:nvPr/>
        </p:nvGrpSpPr>
        <p:grpSpPr>
          <a:xfrm>
            <a:off x="6633934" y="2418916"/>
            <a:ext cx="350079" cy="349133"/>
            <a:chOff x="2037825" y="3981825"/>
            <a:chExt cx="296175" cy="295375"/>
          </a:xfrm>
        </p:grpSpPr>
        <p:sp>
          <p:nvSpPr>
            <p:cNvPr id="6981" name="Google Shape;6981;p82"/>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2"/>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82"/>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82"/>
          <p:cNvGrpSpPr/>
          <p:nvPr/>
        </p:nvGrpSpPr>
        <p:grpSpPr>
          <a:xfrm>
            <a:off x="5318952" y="2915232"/>
            <a:ext cx="350079" cy="285837"/>
            <a:chOff x="3860400" y="3254050"/>
            <a:chExt cx="296175" cy="241825"/>
          </a:xfrm>
        </p:grpSpPr>
        <p:sp>
          <p:nvSpPr>
            <p:cNvPr id="6985" name="Google Shape;6985;p82"/>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82"/>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82"/>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82"/>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82"/>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2"/>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82"/>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2" name="Google Shape;6992;p82"/>
          <p:cNvGrpSpPr/>
          <p:nvPr/>
        </p:nvGrpSpPr>
        <p:grpSpPr>
          <a:xfrm>
            <a:off x="5318479" y="3331102"/>
            <a:ext cx="351024" cy="350079"/>
            <a:chOff x="3859600" y="3591950"/>
            <a:chExt cx="296975" cy="296175"/>
          </a:xfrm>
        </p:grpSpPr>
        <p:sp>
          <p:nvSpPr>
            <p:cNvPr id="6993" name="Google Shape;6993;p82"/>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82"/>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82"/>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82"/>
          <p:cNvGrpSpPr/>
          <p:nvPr/>
        </p:nvGrpSpPr>
        <p:grpSpPr>
          <a:xfrm>
            <a:off x="5318952" y="3807186"/>
            <a:ext cx="350079" cy="350079"/>
            <a:chOff x="3860400" y="3955025"/>
            <a:chExt cx="296175" cy="296175"/>
          </a:xfrm>
        </p:grpSpPr>
        <p:sp>
          <p:nvSpPr>
            <p:cNvPr id="6997" name="Google Shape;6997;p82"/>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2"/>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82"/>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82"/>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82"/>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2" name="Google Shape;7002;p82"/>
          <p:cNvGrpSpPr/>
          <p:nvPr/>
        </p:nvGrpSpPr>
        <p:grpSpPr>
          <a:xfrm>
            <a:off x="7534167" y="2883584"/>
            <a:ext cx="355664" cy="349133"/>
            <a:chOff x="5716825" y="3235950"/>
            <a:chExt cx="300900" cy="295375"/>
          </a:xfrm>
        </p:grpSpPr>
        <p:sp>
          <p:nvSpPr>
            <p:cNvPr id="7003" name="Google Shape;7003;p82"/>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82"/>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82"/>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82"/>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7" name="Google Shape;7007;p82"/>
          <p:cNvGrpSpPr/>
          <p:nvPr/>
        </p:nvGrpSpPr>
        <p:grpSpPr>
          <a:xfrm>
            <a:off x="7547199" y="3342272"/>
            <a:ext cx="329601" cy="327739"/>
            <a:chOff x="5727850" y="3609275"/>
            <a:chExt cx="278850" cy="277275"/>
          </a:xfrm>
        </p:grpSpPr>
        <p:sp>
          <p:nvSpPr>
            <p:cNvPr id="7008" name="Google Shape;7008;p82"/>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82"/>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2"/>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2"/>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82"/>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3" name="Google Shape;7013;p82"/>
          <p:cNvGrpSpPr/>
          <p:nvPr/>
        </p:nvGrpSpPr>
        <p:grpSpPr>
          <a:xfrm>
            <a:off x="7558383" y="3807659"/>
            <a:ext cx="307231" cy="349133"/>
            <a:chOff x="5736525" y="3963700"/>
            <a:chExt cx="259925" cy="295375"/>
          </a:xfrm>
        </p:grpSpPr>
        <p:sp>
          <p:nvSpPr>
            <p:cNvPr id="7014" name="Google Shape;7014;p82"/>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82"/>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82"/>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82"/>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2"/>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2"/>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82"/>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82"/>
          <p:cNvGrpSpPr/>
          <p:nvPr/>
        </p:nvGrpSpPr>
        <p:grpSpPr>
          <a:xfrm>
            <a:off x="6649963" y="4256985"/>
            <a:ext cx="351024" cy="350079"/>
            <a:chOff x="6553275" y="3604550"/>
            <a:chExt cx="296975" cy="296175"/>
          </a:xfrm>
        </p:grpSpPr>
        <p:sp>
          <p:nvSpPr>
            <p:cNvPr id="7022" name="Google Shape;7022;p82"/>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82"/>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82"/>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82"/>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82"/>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82"/>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31"/>
        <p:cNvGrpSpPr/>
        <p:nvPr/>
      </p:nvGrpSpPr>
      <p:grpSpPr>
        <a:xfrm>
          <a:off x="0" y="0"/>
          <a:ext cx="0" cy="0"/>
          <a:chOff x="0" y="0"/>
          <a:chExt cx="0" cy="0"/>
        </a:xfrm>
      </p:grpSpPr>
      <p:sp>
        <p:nvSpPr>
          <p:cNvPr id="7032" name="Google Shape;7032;p83"/>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033" name="Google Shape;7033;p83"/>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034" name="Google Shape;7034;p83"/>
          <p:cNvGrpSpPr/>
          <p:nvPr/>
        </p:nvGrpSpPr>
        <p:grpSpPr>
          <a:xfrm>
            <a:off x="877057" y="1532946"/>
            <a:ext cx="294401" cy="353645"/>
            <a:chOff x="-35814600" y="3202075"/>
            <a:chExt cx="242625" cy="291450"/>
          </a:xfrm>
        </p:grpSpPr>
        <p:sp>
          <p:nvSpPr>
            <p:cNvPr id="7035" name="Google Shape;7035;p83"/>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83"/>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3"/>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3"/>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3"/>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83"/>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83"/>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2" name="Google Shape;7042;p83"/>
          <p:cNvGrpSpPr/>
          <p:nvPr/>
        </p:nvGrpSpPr>
        <p:grpSpPr>
          <a:xfrm>
            <a:off x="847435" y="1973866"/>
            <a:ext cx="353645" cy="353888"/>
            <a:chOff x="-35839800" y="3561025"/>
            <a:chExt cx="291450" cy="291650"/>
          </a:xfrm>
        </p:grpSpPr>
        <p:sp>
          <p:nvSpPr>
            <p:cNvPr id="7043" name="Google Shape;7043;p83"/>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83"/>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83"/>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3"/>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3"/>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3"/>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83"/>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0" name="Google Shape;7050;p83"/>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1" name="Google Shape;7051;p83"/>
          <p:cNvGrpSpPr/>
          <p:nvPr/>
        </p:nvGrpSpPr>
        <p:grpSpPr>
          <a:xfrm>
            <a:off x="3084980" y="1532946"/>
            <a:ext cx="353645" cy="353645"/>
            <a:chOff x="-34003850" y="3227275"/>
            <a:chExt cx="291450" cy="291450"/>
          </a:xfrm>
        </p:grpSpPr>
        <p:sp>
          <p:nvSpPr>
            <p:cNvPr id="7052" name="Google Shape;7052;p83"/>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83"/>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83"/>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83"/>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83"/>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7" name="Google Shape;7057;p83"/>
          <p:cNvGrpSpPr/>
          <p:nvPr/>
        </p:nvGrpSpPr>
        <p:grpSpPr>
          <a:xfrm>
            <a:off x="3084510" y="1973638"/>
            <a:ext cx="354586" cy="354343"/>
            <a:chOff x="-34004625" y="3585850"/>
            <a:chExt cx="292225" cy="292025"/>
          </a:xfrm>
        </p:grpSpPr>
        <p:sp>
          <p:nvSpPr>
            <p:cNvPr id="7058" name="Google Shape;7058;p83"/>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3"/>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3"/>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83"/>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83"/>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83"/>
          <p:cNvGrpSpPr/>
          <p:nvPr/>
        </p:nvGrpSpPr>
        <p:grpSpPr>
          <a:xfrm>
            <a:off x="3084025" y="2408839"/>
            <a:ext cx="355557" cy="354616"/>
            <a:chOff x="-34005425" y="3945575"/>
            <a:chExt cx="293025" cy="292250"/>
          </a:xfrm>
        </p:grpSpPr>
        <p:sp>
          <p:nvSpPr>
            <p:cNvPr id="7064" name="Google Shape;7064;p83"/>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3"/>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83"/>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7" name="Google Shape;7067;p83"/>
          <p:cNvGrpSpPr/>
          <p:nvPr/>
        </p:nvGrpSpPr>
        <p:grpSpPr>
          <a:xfrm>
            <a:off x="1731124" y="2882015"/>
            <a:ext cx="358408" cy="355557"/>
            <a:chOff x="-32174975" y="3192625"/>
            <a:chExt cx="295375" cy="293025"/>
          </a:xfrm>
        </p:grpSpPr>
        <p:sp>
          <p:nvSpPr>
            <p:cNvPr id="7068" name="Google Shape;7068;p83"/>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83"/>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83"/>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83"/>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2" name="Google Shape;7072;p83"/>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83"/>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4" name="Google Shape;7074;p83"/>
          <p:cNvGrpSpPr/>
          <p:nvPr/>
        </p:nvGrpSpPr>
        <p:grpSpPr>
          <a:xfrm>
            <a:off x="3970274" y="2882970"/>
            <a:ext cx="354586" cy="353645"/>
            <a:chOff x="-30345325" y="3184750"/>
            <a:chExt cx="292225" cy="291450"/>
          </a:xfrm>
        </p:grpSpPr>
        <p:sp>
          <p:nvSpPr>
            <p:cNvPr id="7075" name="Google Shape;7075;p83"/>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3"/>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3"/>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83"/>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83"/>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0" name="Google Shape;7080;p83"/>
          <p:cNvGrpSpPr/>
          <p:nvPr/>
        </p:nvGrpSpPr>
        <p:grpSpPr>
          <a:xfrm>
            <a:off x="1295026" y="1532946"/>
            <a:ext cx="353645" cy="353645"/>
            <a:chOff x="-35481425" y="3202075"/>
            <a:chExt cx="291450" cy="291450"/>
          </a:xfrm>
        </p:grpSpPr>
        <p:sp>
          <p:nvSpPr>
            <p:cNvPr id="7081" name="Google Shape;7081;p83"/>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83"/>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3"/>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83"/>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83"/>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3"/>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83"/>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8" name="Google Shape;7088;p83"/>
          <p:cNvGrpSpPr/>
          <p:nvPr/>
        </p:nvGrpSpPr>
        <p:grpSpPr>
          <a:xfrm>
            <a:off x="1294556" y="1974472"/>
            <a:ext cx="354586" cy="352675"/>
            <a:chOff x="-35482200" y="3561225"/>
            <a:chExt cx="292225" cy="290650"/>
          </a:xfrm>
        </p:grpSpPr>
        <p:sp>
          <p:nvSpPr>
            <p:cNvPr id="7089" name="Google Shape;7089;p83"/>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3"/>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3"/>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83"/>
          <p:cNvGrpSpPr/>
          <p:nvPr/>
        </p:nvGrpSpPr>
        <p:grpSpPr>
          <a:xfrm>
            <a:off x="1295026" y="2409340"/>
            <a:ext cx="353645" cy="353615"/>
            <a:chOff x="-35481425" y="3919600"/>
            <a:chExt cx="291450" cy="291425"/>
          </a:xfrm>
        </p:grpSpPr>
        <p:sp>
          <p:nvSpPr>
            <p:cNvPr id="7093" name="Google Shape;7093;p83"/>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83"/>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3"/>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83"/>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3"/>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3"/>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83"/>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83"/>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1" name="Google Shape;7101;p83"/>
          <p:cNvGrpSpPr/>
          <p:nvPr/>
        </p:nvGrpSpPr>
        <p:grpSpPr>
          <a:xfrm>
            <a:off x="3530661" y="1533431"/>
            <a:ext cx="357468" cy="352675"/>
            <a:chOff x="-33645475" y="3228075"/>
            <a:chExt cx="294600" cy="290650"/>
          </a:xfrm>
        </p:grpSpPr>
        <p:sp>
          <p:nvSpPr>
            <p:cNvPr id="7102" name="Google Shape;7102;p83"/>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83"/>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83"/>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3"/>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83"/>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83"/>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83"/>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9" name="Google Shape;7109;p83"/>
          <p:cNvGrpSpPr/>
          <p:nvPr/>
        </p:nvGrpSpPr>
        <p:grpSpPr>
          <a:xfrm>
            <a:off x="3531631" y="1973516"/>
            <a:ext cx="355526" cy="354586"/>
            <a:chOff x="-33646250" y="3586425"/>
            <a:chExt cx="293000" cy="292225"/>
          </a:xfrm>
        </p:grpSpPr>
        <p:sp>
          <p:nvSpPr>
            <p:cNvPr id="7110" name="Google Shape;7110;p83"/>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83"/>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2" name="Google Shape;7112;p83"/>
          <p:cNvGrpSpPr/>
          <p:nvPr/>
        </p:nvGrpSpPr>
        <p:grpSpPr>
          <a:xfrm>
            <a:off x="3532101" y="2408369"/>
            <a:ext cx="354586" cy="355557"/>
            <a:chOff x="-33645475" y="3944800"/>
            <a:chExt cx="292225" cy="293025"/>
          </a:xfrm>
        </p:grpSpPr>
        <p:sp>
          <p:nvSpPr>
            <p:cNvPr id="7113" name="Google Shape;7113;p83"/>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3"/>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83"/>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3"/>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3"/>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83"/>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83"/>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3"/>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83"/>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83"/>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83"/>
          <p:cNvGrpSpPr/>
          <p:nvPr/>
        </p:nvGrpSpPr>
        <p:grpSpPr>
          <a:xfrm>
            <a:off x="2185320" y="2882106"/>
            <a:ext cx="352675" cy="355375"/>
            <a:chOff x="-31809525" y="3192625"/>
            <a:chExt cx="290650" cy="292875"/>
          </a:xfrm>
        </p:grpSpPr>
        <p:sp>
          <p:nvSpPr>
            <p:cNvPr id="7124" name="Google Shape;7124;p83"/>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83"/>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83"/>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3"/>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8" name="Google Shape;7128;p83"/>
          <p:cNvGrpSpPr/>
          <p:nvPr/>
        </p:nvGrpSpPr>
        <p:grpSpPr>
          <a:xfrm>
            <a:off x="2184835" y="3352658"/>
            <a:ext cx="353645" cy="355557"/>
            <a:chOff x="-31811100" y="3550975"/>
            <a:chExt cx="291450" cy="293025"/>
          </a:xfrm>
        </p:grpSpPr>
        <p:sp>
          <p:nvSpPr>
            <p:cNvPr id="7129" name="Google Shape;7129;p83"/>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3"/>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3"/>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83"/>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83"/>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83"/>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3"/>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6" name="Google Shape;7136;p83"/>
          <p:cNvGrpSpPr/>
          <p:nvPr/>
        </p:nvGrpSpPr>
        <p:grpSpPr>
          <a:xfrm>
            <a:off x="2178631" y="3816962"/>
            <a:ext cx="366052" cy="356831"/>
            <a:chOff x="-31817400" y="3910025"/>
            <a:chExt cx="301675" cy="294075"/>
          </a:xfrm>
        </p:grpSpPr>
        <p:sp>
          <p:nvSpPr>
            <p:cNvPr id="7137" name="Google Shape;7137;p83"/>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83"/>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83"/>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0" name="Google Shape;7140;p83"/>
          <p:cNvGrpSpPr/>
          <p:nvPr/>
        </p:nvGrpSpPr>
        <p:grpSpPr>
          <a:xfrm>
            <a:off x="3970259" y="3353143"/>
            <a:ext cx="354616" cy="354586"/>
            <a:chOff x="-30354000" y="3569100"/>
            <a:chExt cx="292250" cy="292225"/>
          </a:xfrm>
        </p:grpSpPr>
        <p:sp>
          <p:nvSpPr>
            <p:cNvPr id="7141" name="Google Shape;7141;p83"/>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83"/>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83"/>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83"/>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3"/>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3"/>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7" name="Google Shape;7147;p83"/>
          <p:cNvGrpSpPr/>
          <p:nvPr/>
        </p:nvGrpSpPr>
        <p:grpSpPr>
          <a:xfrm>
            <a:off x="1748837" y="1532946"/>
            <a:ext cx="342148" cy="353645"/>
            <a:chOff x="-35118325" y="3202075"/>
            <a:chExt cx="281975" cy="291450"/>
          </a:xfrm>
        </p:grpSpPr>
        <p:sp>
          <p:nvSpPr>
            <p:cNvPr id="7148" name="Google Shape;7148;p83"/>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83"/>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83"/>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3"/>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2" name="Google Shape;7152;p83"/>
          <p:cNvGrpSpPr/>
          <p:nvPr/>
        </p:nvGrpSpPr>
        <p:grpSpPr>
          <a:xfrm>
            <a:off x="1742618" y="1974199"/>
            <a:ext cx="354586" cy="353221"/>
            <a:chOff x="-35123050" y="3561225"/>
            <a:chExt cx="292225" cy="291100"/>
          </a:xfrm>
        </p:grpSpPr>
        <p:sp>
          <p:nvSpPr>
            <p:cNvPr id="7153" name="Google Shape;7153;p83"/>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83"/>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5" name="Google Shape;7155;p83"/>
          <p:cNvGrpSpPr/>
          <p:nvPr/>
        </p:nvGrpSpPr>
        <p:grpSpPr>
          <a:xfrm>
            <a:off x="1784677" y="2409340"/>
            <a:ext cx="270467" cy="353615"/>
            <a:chOff x="-35089175" y="3919600"/>
            <a:chExt cx="222900" cy="291425"/>
          </a:xfrm>
        </p:grpSpPr>
        <p:sp>
          <p:nvSpPr>
            <p:cNvPr id="7156" name="Google Shape;7156;p83"/>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83"/>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83"/>
          <p:cNvGrpSpPr/>
          <p:nvPr/>
        </p:nvGrpSpPr>
        <p:grpSpPr>
          <a:xfrm>
            <a:off x="3981673" y="1532703"/>
            <a:ext cx="336445" cy="354131"/>
            <a:chOff x="-33277650" y="3226875"/>
            <a:chExt cx="277275" cy="291850"/>
          </a:xfrm>
        </p:grpSpPr>
        <p:sp>
          <p:nvSpPr>
            <p:cNvPr id="7159" name="Google Shape;7159;p83"/>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3"/>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83"/>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83"/>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83"/>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83"/>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83"/>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6" name="Google Shape;7166;p83"/>
          <p:cNvGrpSpPr/>
          <p:nvPr/>
        </p:nvGrpSpPr>
        <p:grpSpPr>
          <a:xfrm>
            <a:off x="3973073" y="1973987"/>
            <a:ext cx="353645" cy="353645"/>
            <a:chOff x="-33286325" y="3586425"/>
            <a:chExt cx="291450" cy="291450"/>
          </a:xfrm>
        </p:grpSpPr>
        <p:sp>
          <p:nvSpPr>
            <p:cNvPr id="7167" name="Google Shape;7167;p83"/>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83"/>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83"/>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3"/>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3"/>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2" name="Google Shape;7172;p83"/>
          <p:cNvGrpSpPr/>
          <p:nvPr/>
        </p:nvGrpSpPr>
        <p:grpSpPr>
          <a:xfrm>
            <a:off x="3973073" y="2408369"/>
            <a:ext cx="353645" cy="355557"/>
            <a:chOff x="-33286325" y="3944800"/>
            <a:chExt cx="291450" cy="293025"/>
          </a:xfrm>
        </p:grpSpPr>
        <p:sp>
          <p:nvSpPr>
            <p:cNvPr id="7173" name="Google Shape;7173;p83"/>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3"/>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3"/>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83"/>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83"/>
          <p:cNvGrpSpPr/>
          <p:nvPr/>
        </p:nvGrpSpPr>
        <p:grpSpPr>
          <a:xfrm>
            <a:off x="2631470" y="2881529"/>
            <a:ext cx="353645" cy="356527"/>
            <a:chOff x="-31452725" y="3191825"/>
            <a:chExt cx="291450" cy="293825"/>
          </a:xfrm>
        </p:grpSpPr>
        <p:sp>
          <p:nvSpPr>
            <p:cNvPr id="7178" name="Google Shape;7178;p83"/>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3"/>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83"/>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3"/>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2" name="Google Shape;7182;p83"/>
          <p:cNvGrpSpPr/>
          <p:nvPr/>
        </p:nvGrpSpPr>
        <p:grpSpPr>
          <a:xfrm>
            <a:off x="2631000" y="3353144"/>
            <a:ext cx="354586" cy="354586"/>
            <a:chOff x="-31452725" y="3551775"/>
            <a:chExt cx="292225" cy="292225"/>
          </a:xfrm>
        </p:grpSpPr>
        <p:sp>
          <p:nvSpPr>
            <p:cNvPr id="7183" name="Google Shape;7183;p83"/>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83"/>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3"/>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3"/>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7" name="Google Shape;7187;p83"/>
          <p:cNvGrpSpPr/>
          <p:nvPr/>
        </p:nvGrpSpPr>
        <p:grpSpPr>
          <a:xfrm>
            <a:off x="2629559" y="3817129"/>
            <a:ext cx="357468" cy="356497"/>
            <a:chOff x="-31455100" y="3909350"/>
            <a:chExt cx="294600" cy="293800"/>
          </a:xfrm>
        </p:grpSpPr>
        <p:sp>
          <p:nvSpPr>
            <p:cNvPr id="7188" name="Google Shape;7188;p83"/>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83"/>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0" name="Google Shape;7190;p83"/>
          <p:cNvGrpSpPr/>
          <p:nvPr/>
        </p:nvGrpSpPr>
        <p:grpSpPr>
          <a:xfrm>
            <a:off x="3970744" y="3818084"/>
            <a:ext cx="353645" cy="354586"/>
            <a:chOff x="-30345325" y="3918800"/>
            <a:chExt cx="291450" cy="292225"/>
          </a:xfrm>
        </p:grpSpPr>
        <p:sp>
          <p:nvSpPr>
            <p:cNvPr id="7191" name="Google Shape;7191;p83"/>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3"/>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83"/>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83"/>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83"/>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6" name="Google Shape;7196;p83"/>
          <p:cNvGrpSpPr/>
          <p:nvPr/>
        </p:nvGrpSpPr>
        <p:grpSpPr>
          <a:xfrm>
            <a:off x="2200736" y="1532946"/>
            <a:ext cx="332593" cy="353645"/>
            <a:chOff x="-34755225" y="3202075"/>
            <a:chExt cx="274100" cy="291450"/>
          </a:xfrm>
        </p:grpSpPr>
        <p:sp>
          <p:nvSpPr>
            <p:cNvPr id="7197" name="Google Shape;7197;p83"/>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3"/>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3"/>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83"/>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3"/>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3"/>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3"/>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83"/>
          <p:cNvGrpSpPr/>
          <p:nvPr/>
        </p:nvGrpSpPr>
        <p:grpSpPr>
          <a:xfrm>
            <a:off x="2190209" y="1973987"/>
            <a:ext cx="353645" cy="353645"/>
            <a:chOff x="-34763900" y="3561225"/>
            <a:chExt cx="291450" cy="291450"/>
          </a:xfrm>
        </p:grpSpPr>
        <p:sp>
          <p:nvSpPr>
            <p:cNvPr id="7205" name="Google Shape;7205;p83"/>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83"/>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83"/>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8" name="Google Shape;7208;p83"/>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9" name="Google Shape;7209;p83"/>
          <p:cNvGrpSpPr/>
          <p:nvPr/>
        </p:nvGrpSpPr>
        <p:grpSpPr>
          <a:xfrm>
            <a:off x="845106" y="2882499"/>
            <a:ext cx="354586" cy="354586"/>
            <a:chOff x="-32927950" y="3227275"/>
            <a:chExt cx="292225" cy="292225"/>
          </a:xfrm>
        </p:grpSpPr>
        <p:sp>
          <p:nvSpPr>
            <p:cNvPr id="7210" name="Google Shape;7210;p83"/>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3"/>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3"/>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3"/>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83"/>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5" name="Google Shape;7215;p83"/>
          <p:cNvGrpSpPr/>
          <p:nvPr/>
        </p:nvGrpSpPr>
        <p:grpSpPr>
          <a:xfrm>
            <a:off x="844621" y="3353613"/>
            <a:ext cx="355557" cy="353645"/>
            <a:chOff x="-32927950" y="3586425"/>
            <a:chExt cx="293025" cy="291450"/>
          </a:xfrm>
        </p:grpSpPr>
        <p:sp>
          <p:nvSpPr>
            <p:cNvPr id="7216" name="Google Shape;7216;p83"/>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3"/>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3"/>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83"/>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3"/>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83"/>
          <p:cNvGrpSpPr/>
          <p:nvPr/>
        </p:nvGrpSpPr>
        <p:grpSpPr>
          <a:xfrm>
            <a:off x="845106" y="3817598"/>
            <a:ext cx="354586" cy="355557"/>
            <a:chOff x="-32927950" y="3944800"/>
            <a:chExt cx="292225" cy="293025"/>
          </a:xfrm>
        </p:grpSpPr>
        <p:sp>
          <p:nvSpPr>
            <p:cNvPr id="7222" name="Google Shape;7222;p83"/>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3"/>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3"/>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3"/>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83"/>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3"/>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3"/>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3"/>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83"/>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1" name="Google Shape;7231;p83"/>
          <p:cNvGrpSpPr/>
          <p:nvPr/>
        </p:nvGrpSpPr>
        <p:grpSpPr>
          <a:xfrm>
            <a:off x="3073898" y="2882849"/>
            <a:ext cx="354586" cy="353888"/>
            <a:chOff x="-31094350" y="3194000"/>
            <a:chExt cx="292225" cy="291650"/>
          </a:xfrm>
        </p:grpSpPr>
        <p:sp>
          <p:nvSpPr>
            <p:cNvPr id="7232" name="Google Shape;7232;p83"/>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3"/>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83"/>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3"/>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83"/>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83"/>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3"/>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3"/>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83"/>
          <p:cNvGrpSpPr/>
          <p:nvPr/>
        </p:nvGrpSpPr>
        <p:grpSpPr>
          <a:xfrm>
            <a:off x="3074368" y="3353341"/>
            <a:ext cx="353645" cy="354191"/>
            <a:chOff x="-31093575" y="3552550"/>
            <a:chExt cx="291450" cy="291900"/>
          </a:xfrm>
        </p:grpSpPr>
        <p:sp>
          <p:nvSpPr>
            <p:cNvPr id="7241" name="Google Shape;7241;p83"/>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3"/>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83"/>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3"/>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5" name="Google Shape;7245;p83"/>
          <p:cNvGrpSpPr/>
          <p:nvPr/>
        </p:nvGrpSpPr>
        <p:grpSpPr>
          <a:xfrm>
            <a:off x="3074368" y="3818569"/>
            <a:ext cx="353645" cy="353615"/>
            <a:chOff x="-31093575" y="3911725"/>
            <a:chExt cx="291450" cy="291425"/>
          </a:xfrm>
        </p:grpSpPr>
        <p:sp>
          <p:nvSpPr>
            <p:cNvPr id="7246" name="Google Shape;7246;p83"/>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3"/>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8" name="Google Shape;7248;p83"/>
          <p:cNvGrpSpPr/>
          <p:nvPr/>
        </p:nvGrpSpPr>
        <p:grpSpPr>
          <a:xfrm>
            <a:off x="2183798" y="4275536"/>
            <a:ext cx="356497" cy="354586"/>
            <a:chOff x="-29946000" y="3183175"/>
            <a:chExt cx="293800" cy="292225"/>
          </a:xfrm>
        </p:grpSpPr>
        <p:sp>
          <p:nvSpPr>
            <p:cNvPr id="7249" name="Google Shape;7249;p83"/>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83"/>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3"/>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83"/>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83"/>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83"/>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5" name="Google Shape;7255;p83"/>
          <p:cNvGrpSpPr/>
          <p:nvPr/>
        </p:nvGrpSpPr>
        <p:grpSpPr>
          <a:xfrm>
            <a:off x="2628330" y="1532689"/>
            <a:ext cx="358408" cy="354161"/>
            <a:chOff x="-34408675" y="3202075"/>
            <a:chExt cx="295375" cy="291875"/>
          </a:xfrm>
        </p:grpSpPr>
        <p:sp>
          <p:nvSpPr>
            <p:cNvPr id="7256" name="Google Shape;7256;p83"/>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83"/>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83"/>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3"/>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83"/>
          <p:cNvGrpSpPr/>
          <p:nvPr/>
        </p:nvGrpSpPr>
        <p:grpSpPr>
          <a:xfrm>
            <a:off x="2630241" y="1972683"/>
            <a:ext cx="354586" cy="356254"/>
            <a:chOff x="-34405525" y="3558075"/>
            <a:chExt cx="292225" cy="293600"/>
          </a:xfrm>
        </p:grpSpPr>
        <p:sp>
          <p:nvSpPr>
            <p:cNvPr id="7261" name="Google Shape;7261;p83"/>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3"/>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83"/>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83"/>
          <p:cNvGrpSpPr/>
          <p:nvPr/>
        </p:nvGrpSpPr>
        <p:grpSpPr>
          <a:xfrm>
            <a:off x="2629755" y="2409340"/>
            <a:ext cx="355557" cy="353615"/>
            <a:chOff x="-34406325" y="3919600"/>
            <a:chExt cx="293025" cy="291425"/>
          </a:xfrm>
        </p:grpSpPr>
        <p:sp>
          <p:nvSpPr>
            <p:cNvPr id="7265" name="Google Shape;7265;p83"/>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83"/>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3"/>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83"/>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3"/>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3"/>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3"/>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83"/>
          <p:cNvGrpSpPr/>
          <p:nvPr/>
        </p:nvGrpSpPr>
        <p:grpSpPr>
          <a:xfrm>
            <a:off x="1293653" y="2888703"/>
            <a:ext cx="353645" cy="342179"/>
            <a:chOff x="-32568800" y="3232000"/>
            <a:chExt cx="291450" cy="282000"/>
          </a:xfrm>
        </p:grpSpPr>
        <p:sp>
          <p:nvSpPr>
            <p:cNvPr id="7273" name="Google Shape;7273;p83"/>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3"/>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83"/>
          <p:cNvGrpSpPr/>
          <p:nvPr/>
        </p:nvGrpSpPr>
        <p:grpSpPr>
          <a:xfrm>
            <a:off x="1293183" y="3353613"/>
            <a:ext cx="354586" cy="353645"/>
            <a:chOff x="-32569575" y="3586425"/>
            <a:chExt cx="292225" cy="291450"/>
          </a:xfrm>
        </p:grpSpPr>
        <p:sp>
          <p:nvSpPr>
            <p:cNvPr id="7276" name="Google Shape;7276;p83"/>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3"/>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8" name="Google Shape;7278;p83"/>
          <p:cNvGrpSpPr/>
          <p:nvPr/>
        </p:nvGrpSpPr>
        <p:grpSpPr>
          <a:xfrm>
            <a:off x="1284098" y="3818205"/>
            <a:ext cx="372756" cy="354343"/>
            <a:chOff x="-32576675" y="3944600"/>
            <a:chExt cx="307200" cy="292025"/>
          </a:xfrm>
        </p:grpSpPr>
        <p:sp>
          <p:nvSpPr>
            <p:cNvPr id="7279" name="Google Shape;7279;p83"/>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3"/>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83"/>
          <p:cNvGrpSpPr/>
          <p:nvPr/>
        </p:nvGrpSpPr>
        <p:grpSpPr>
          <a:xfrm>
            <a:off x="3529065" y="2882500"/>
            <a:ext cx="354586" cy="354586"/>
            <a:chOff x="-30735200" y="3192625"/>
            <a:chExt cx="292225" cy="292225"/>
          </a:xfrm>
        </p:grpSpPr>
        <p:sp>
          <p:nvSpPr>
            <p:cNvPr id="7282" name="Google Shape;7282;p83"/>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3"/>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83"/>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83"/>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3"/>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3"/>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83"/>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83"/>
          <p:cNvGrpSpPr/>
          <p:nvPr/>
        </p:nvGrpSpPr>
        <p:grpSpPr>
          <a:xfrm>
            <a:off x="3529065" y="3353932"/>
            <a:ext cx="354586" cy="353008"/>
            <a:chOff x="-30735200" y="3552550"/>
            <a:chExt cx="292225" cy="290925"/>
          </a:xfrm>
        </p:grpSpPr>
        <p:sp>
          <p:nvSpPr>
            <p:cNvPr id="7290" name="Google Shape;7290;p83"/>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3"/>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2" name="Google Shape;7292;p83"/>
          <p:cNvGrpSpPr/>
          <p:nvPr/>
        </p:nvGrpSpPr>
        <p:grpSpPr>
          <a:xfrm>
            <a:off x="3529065" y="3818554"/>
            <a:ext cx="354586" cy="353645"/>
            <a:chOff x="-30735200" y="3910925"/>
            <a:chExt cx="292225" cy="291450"/>
          </a:xfrm>
        </p:grpSpPr>
        <p:sp>
          <p:nvSpPr>
            <p:cNvPr id="7293" name="Google Shape;7293;p83"/>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3"/>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5" name="Google Shape;7295;p83"/>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6" name="Google Shape;7296;p83"/>
          <p:cNvGrpSpPr/>
          <p:nvPr/>
        </p:nvGrpSpPr>
        <p:grpSpPr>
          <a:xfrm>
            <a:off x="4882910" y="1531421"/>
            <a:ext cx="358971" cy="359224"/>
            <a:chOff x="-57956275" y="3197925"/>
            <a:chExt cx="319000" cy="319225"/>
          </a:xfrm>
        </p:grpSpPr>
        <p:sp>
          <p:nvSpPr>
            <p:cNvPr id="7297" name="Google Shape;7297;p83"/>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3"/>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3"/>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83"/>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3"/>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83"/>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83"/>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83"/>
          <p:cNvGrpSpPr/>
          <p:nvPr/>
        </p:nvGrpSpPr>
        <p:grpSpPr>
          <a:xfrm>
            <a:off x="4905064" y="1987846"/>
            <a:ext cx="314662" cy="358971"/>
            <a:chOff x="-57940525" y="3590375"/>
            <a:chExt cx="279625" cy="319000"/>
          </a:xfrm>
        </p:grpSpPr>
        <p:sp>
          <p:nvSpPr>
            <p:cNvPr id="7305" name="Google Shape;7305;p83"/>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3"/>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83"/>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3"/>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3"/>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83"/>
          <p:cNvGrpSpPr/>
          <p:nvPr/>
        </p:nvGrpSpPr>
        <p:grpSpPr>
          <a:xfrm>
            <a:off x="4875945" y="2429217"/>
            <a:ext cx="358099" cy="358999"/>
            <a:chOff x="-57959425" y="3982600"/>
            <a:chExt cx="318225" cy="319025"/>
          </a:xfrm>
        </p:grpSpPr>
        <p:sp>
          <p:nvSpPr>
            <p:cNvPr id="7311" name="Google Shape;7311;p83"/>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83"/>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83"/>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3"/>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5" name="Google Shape;7315;p83"/>
          <p:cNvGrpSpPr/>
          <p:nvPr/>
        </p:nvGrpSpPr>
        <p:grpSpPr>
          <a:xfrm>
            <a:off x="7076112" y="1532546"/>
            <a:ext cx="357226" cy="357226"/>
            <a:chOff x="-55987225" y="3198925"/>
            <a:chExt cx="317450" cy="317450"/>
          </a:xfrm>
        </p:grpSpPr>
        <p:sp>
          <p:nvSpPr>
            <p:cNvPr id="7316" name="Google Shape;7316;p83"/>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83"/>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3"/>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3"/>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0" name="Google Shape;7320;p83"/>
          <p:cNvGrpSpPr/>
          <p:nvPr/>
        </p:nvGrpSpPr>
        <p:grpSpPr>
          <a:xfrm>
            <a:off x="7076112" y="1988578"/>
            <a:ext cx="357226" cy="357367"/>
            <a:chOff x="-55987225" y="3591025"/>
            <a:chExt cx="317450" cy="317575"/>
          </a:xfrm>
        </p:grpSpPr>
        <p:sp>
          <p:nvSpPr>
            <p:cNvPr id="7321" name="Google Shape;7321;p83"/>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83"/>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3"/>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83"/>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3"/>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6" name="Google Shape;7326;p83"/>
          <p:cNvGrpSpPr/>
          <p:nvPr/>
        </p:nvGrpSpPr>
        <p:grpSpPr>
          <a:xfrm>
            <a:off x="7090027" y="2429217"/>
            <a:ext cx="358999" cy="358999"/>
            <a:chOff x="-55988800" y="3982600"/>
            <a:chExt cx="319025" cy="319025"/>
          </a:xfrm>
        </p:grpSpPr>
        <p:sp>
          <p:nvSpPr>
            <p:cNvPr id="7327" name="Google Shape;7327;p83"/>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83"/>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3"/>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3"/>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83"/>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83"/>
          <p:cNvGrpSpPr/>
          <p:nvPr/>
        </p:nvGrpSpPr>
        <p:grpSpPr>
          <a:xfrm>
            <a:off x="5748546" y="2887174"/>
            <a:ext cx="356326" cy="358971"/>
            <a:chOff x="-54026025" y="3192625"/>
            <a:chExt cx="316650" cy="319000"/>
          </a:xfrm>
        </p:grpSpPr>
        <p:sp>
          <p:nvSpPr>
            <p:cNvPr id="7333" name="Google Shape;7333;p83"/>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3"/>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3"/>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83"/>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83"/>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83"/>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3"/>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3"/>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1" name="Google Shape;7341;p83"/>
          <p:cNvGrpSpPr/>
          <p:nvPr/>
        </p:nvGrpSpPr>
        <p:grpSpPr>
          <a:xfrm>
            <a:off x="5768492" y="3358148"/>
            <a:ext cx="316434" cy="358099"/>
            <a:chOff x="-54007925" y="3584850"/>
            <a:chExt cx="281200" cy="318225"/>
          </a:xfrm>
        </p:grpSpPr>
        <p:sp>
          <p:nvSpPr>
            <p:cNvPr id="7342" name="Google Shape;7342;p83"/>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83"/>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83"/>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3"/>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83"/>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83"/>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8" name="Google Shape;7348;p83"/>
          <p:cNvGrpSpPr/>
          <p:nvPr/>
        </p:nvGrpSpPr>
        <p:grpSpPr>
          <a:xfrm>
            <a:off x="5768492" y="3820033"/>
            <a:ext cx="316434" cy="358914"/>
            <a:chOff x="-54007925" y="3975575"/>
            <a:chExt cx="281200" cy="318950"/>
          </a:xfrm>
        </p:grpSpPr>
        <p:sp>
          <p:nvSpPr>
            <p:cNvPr id="7349" name="Google Shape;7349;p83"/>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83"/>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83"/>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3"/>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3" name="Google Shape;7353;p83"/>
          <p:cNvGrpSpPr/>
          <p:nvPr/>
        </p:nvGrpSpPr>
        <p:grpSpPr>
          <a:xfrm>
            <a:off x="8003359" y="2904504"/>
            <a:ext cx="274770" cy="358492"/>
            <a:chOff x="-52005775" y="3208025"/>
            <a:chExt cx="244175" cy="318575"/>
          </a:xfrm>
        </p:grpSpPr>
        <p:sp>
          <p:nvSpPr>
            <p:cNvPr id="7354" name="Google Shape;7354;p83"/>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3"/>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3"/>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3"/>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3"/>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83"/>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83"/>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83"/>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83"/>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3"/>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3"/>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5" name="Google Shape;7365;p83"/>
          <p:cNvGrpSpPr/>
          <p:nvPr/>
        </p:nvGrpSpPr>
        <p:grpSpPr>
          <a:xfrm>
            <a:off x="5309825" y="1532546"/>
            <a:ext cx="358099" cy="358099"/>
            <a:chOff x="-57568775" y="3198925"/>
            <a:chExt cx="318225" cy="318225"/>
          </a:xfrm>
        </p:grpSpPr>
        <p:sp>
          <p:nvSpPr>
            <p:cNvPr id="7366" name="Google Shape;7366;p83"/>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83"/>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83"/>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83"/>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83"/>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83"/>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2" name="Google Shape;7372;p83"/>
          <p:cNvGrpSpPr/>
          <p:nvPr/>
        </p:nvGrpSpPr>
        <p:grpSpPr>
          <a:xfrm>
            <a:off x="5331543" y="1987846"/>
            <a:ext cx="314662" cy="358099"/>
            <a:chOff x="-57549075" y="3590375"/>
            <a:chExt cx="279625" cy="318225"/>
          </a:xfrm>
        </p:grpSpPr>
        <p:sp>
          <p:nvSpPr>
            <p:cNvPr id="7373" name="Google Shape;7373;p83"/>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83"/>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83"/>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3"/>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83"/>
          <p:cNvGrpSpPr/>
          <p:nvPr/>
        </p:nvGrpSpPr>
        <p:grpSpPr>
          <a:xfrm>
            <a:off x="5323740" y="2429217"/>
            <a:ext cx="359871" cy="359871"/>
            <a:chOff x="-57570350" y="3982600"/>
            <a:chExt cx="319800" cy="319800"/>
          </a:xfrm>
        </p:grpSpPr>
        <p:sp>
          <p:nvSpPr>
            <p:cNvPr id="7378" name="Google Shape;7378;p83"/>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3"/>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3"/>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3"/>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2" name="Google Shape;7382;p83"/>
          <p:cNvGrpSpPr/>
          <p:nvPr/>
        </p:nvGrpSpPr>
        <p:grpSpPr>
          <a:xfrm>
            <a:off x="7538779" y="1531646"/>
            <a:ext cx="314662" cy="358999"/>
            <a:chOff x="-55576850" y="3198125"/>
            <a:chExt cx="279625" cy="319025"/>
          </a:xfrm>
        </p:grpSpPr>
        <p:sp>
          <p:nvSpPr>
            <p:cNvPr id="7383" name="Google Shape;7383;p83"/>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83"/>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83"/>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83"/>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83"/>
          <p:cNvGrpSpPr/>
          <p:nvPr/>
        </p:nvGrpSpPr>
        <p:grpSpPr>
          <a:xfrm>
            <a:off x="7516174" y="1987621"/>
            <a:ext cx="359871" cy="358324"/>
            <a:chOff x="-55596550" y="3590175"/>
            <a:chExt cx="319800" cy="318425"/>
          </a:xfrm>
        </p:grpSpPr>
        <p:sp>
          <p:nvSpPr>
            <p:cNvPr id="7388" name="Google Shape;7388;p83"/>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3"/>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83"/>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3"/>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2" name="Google Shape;7392;p83"/>
          <p:cNvGrpSpPr/>
          <p:nvPr/>
        </p:nvGrpSpPr>
        <p:grpSpPr>
          <a:xfrm>
            <a:off x="7531412" y="2428964"/>
            <a:ext cx="358999" cy="359252"/>
            <a:chOff x="-55595775" y="3982375"/>
            <a:chExt cx="319025" cy="319250"/>
          </a:xfrm>
        </p:grpSpPr>
        <p:sp>
          <p:nvSpPr>
            <p:cNvPr id="7393" name="Google Shape;7393;p83"/>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3"/>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83"/>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3"/>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3"/>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83"/>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9" name="Google Shape;7399;p83"/>
          <p:cNvGrpSpPr/>
          <p:nvPr/>
        </p:nvGrpSpPr>
        <p:grpSpPr>
          <a:xfrm>
            <a:off x="6188595" y="2887174"/>
            <a:ext cx="358999" cy="358099"/>
            <a:chOff x="-53635375" y="3192625"/>
            <a:chExt cx="319025" cy="318225"/>
          </a:xfrm>
        </p:grpSpPr>
        <p:sp>
          <p:nvSpPr>
            <p:cNvPr id="7400" name="Google Shape;7400;p83"/>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3"/>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3"/>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3" name="Google Shape;7403;p83"/>
          <p:cNvGrpSpPr/>
          <p:nvPr/>
        </p:nvGrpSpPr>
        <p:grpSpPr>
          <a:xfrm>
            <a:off x="6210763" y="3358148"/>
            <a:ext cx="314662" cy="358999"/>
            <a:chOff x="-53615675" y="3584850"/>
            <a:chExt cx="279625" cy="319025"/>
          </a:xfrm>
        </p:grpSpPr>
        <p:sp>
          <p:nvSpPr>
            <p:cNvPr id="7404" name="Google Shape;7404;p83"/>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83"/>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3"/>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7" name="Google Shape;7407;p83"/>
          <p:cNvGrpSpPr/>
          <p:nvPr/>
        </p:nvGrpSpPr>
        <p:grpSpPr>
          <a:xfrm>
            <a:off x="6188609" y="3821074"/>
            <a:ext cx="358971" cy="357874"/>
            <a:chOff x="-53634575" y="3976500"/>
            <a:chExt cx="319000" cy="318025"/>
          </a:xfrm>
        </p:grpSpPr>
        <p:sp>
          <p:nvSpPr>
            <p:cNvPr id="7408" name="Google Shape;7408;p83"/>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83"/>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3"/>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3"/>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3"/>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83"/>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3"/>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3"/>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6" name="Google Shape;7416;p83"/>
          <p:cNvGrpSpPr/>
          <p:nvPr/>
        </p:nvGrpSpPr>
        <p:grpSpPr>
          <a:xfrm>
            <a:off x="7983413" y="3364028"/>
            <a:ext cx="314662" cy="358436"/>
            <a:chOff x="-52023900" y="3590075"/>
            <a:chExt cx="279625" cy="318525"/>
          </a:xfrm>
        </p:grpSpPr>
        <p:sp>
          <p:nvSpPr>
            <p:cNvPr id="7417" name="Google Shape;7417;p83"/>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3"/>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83"/>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83"/>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3"/>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3"/>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3"/>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4" name="Google Shape;7424;p83"/>
          <p:cNvGrpSpPr/>
          <p:nvPr/>
        </p:nvGrpSpPr>
        <p:grpSpPr>
          <a:xfrm>
            <a:off x="5746654" y="1532546"/>
            <a:ext cx="358971" cy="358971"/>
            <a:chOff x="-57173375" y="3198925"/>
            <a:chExt cx="319000" cy="319000"/>
          </a:xfrm>
        </p:grpSpPr>
        <p:sp>
          <p:nvSpPr>
            <p:cNvPr id="7425" name="Google Shape;7425;p83"/>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83"/>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83"/>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3"/>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9" name="Google Shape;7429;p83"/>
          <p:cNvGrpSpPr/>
          <p:nvPr/>
        </p:nvGrpSpPr>
        <p:grpSpPr>
          <a:xfrm>
            <a:off x="5747541" y="2009987"/>
            <a:ext cx="357198" cy="314690"/>
            <a:chOff x="-57176525" y="3610050"/>
            <a:chExt cx="317425" cy="279650"/>
          </a:xfrm>
        </p:grpSpPr>
        <p:sp>
          <p:nvSpPr>
            <p:cNvPr id="7430" name="Google Shape;7430;p83"/>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83"/>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3"/>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3"/>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83"/>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5" name="Google Shape;7435;p83"/>
          <p:cNvGrpSpPr/>
          <p:nvPr/>
        </p:nvGrpSpPr>
        <p:grpSpPr>
          <a:xfrm>
            <a:off x="5779179" y="2428542"/>
            <a:ext cx="323524" cy="358774"/>
            <a:chOff x="-57162350" y="3982000"/>
            <a:chExt cx="287500" cy="318825"/>
          </a:xfrm>
        </p:grpSpPr>
        <p:sp>
          <p:nvSpPr>
            <p:cNvPr id="7436" name="Google Shape;7436;p83"/>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83"/>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83"/>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83"/>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3"/>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3"/>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3"/>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83"/>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4" name="Google Shape;7444;p83"/>
          <p:cNvGrpSpPr/>
          <p:nvPr/>
        </p:nvGrpSpPr>
        <p:grpSpPr>
          <a:xfrm>
            <a:off x="7957995" y="1532546"/>
            <a:ext cx="358099" cy="356326"/>
            <a:chOff x="-55202750" y="3198925"/>
            <a:chExt cx="318225" cy="316650"/>
          </a:xfrm>
        </p:grpSpPr>
        <p:sp>
          <p:nvSpPr>
            <p:cNvPr id="7445" name="Google Shape;7445;p83"/>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83"/>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83"/>
          <p:cNvGrpSpPr/>
          <p:nvPr/>
        </p:nvGrpSpPr>
        <p:grpSpPr>
          <a:xfrm>
            <a:off x="7968629" y="1987846"/>
            <a:ext cx="336830" cy="358099"/>
            <a:chOff x="-55194875" y="3590375"/>
            <a:chExt cx="299325" cy="318225"/>
          </a:xfrm>
        </p:grpSpPr>
        <p:sp>
          <p:nvSpPr>
            <p:cNvPr id="7448" name="Google Shape;7448;p83"/>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3"/>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3"/>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83"/>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83"/>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3" name="Google Shape;7453;p83"/>
          <p:cNvGrpSpPr/>
          <p:nvPr/>
        </p:nvGrpSpPr>
        <p:grpSpPr>
          <a:xfrm>
            <a:off x="7973247" y="2430117"/>
            <a:ext cx="357198" cy="357198"/>
            <a:chOff x="-55203525" y="3983400"/>
            <a:chExt cx="317425" cy="317425"/>
          </a:xfrm>
        </p:grpSpPr>
        <p:sp>
          <p:nvSpPr>
            <p:cNvPr id="7454" name="Google Shape;7454;p83"/>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3"/>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3"/>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83"/>
          <p:cNvGrpSpPr/>
          <p:nvPr/>
        </p:nvGrpSpPr>
        <p:grpSpPr>
          <a:xfrm>
            <a:off x="6639727" y="2887174"/>
            <a:ext cx="335930" cy="358971"/>
            <a:chOff x="-53232900" y="3192625"/>
            <a:chExt cx="298525" cy="319000"/>
          </a:xfrm>
        </p:grpSpPr>
        <p:sp>
          <p:nvSpPr>
            <p:cNvPr id="7458" name="Google Shape;7458;p83"/>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3"/>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83"/>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83"/>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83"/>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83"/>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83"/>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83"/>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83"/>
          <p:cNvGrpSpPr/>
          <p:nvPr/>
        </p:nvGrpSpPr>
        <p:grpSpPr>
          <a:xfrm>
            <a:off x="6629093" y="3358148"/>
            <a:ext cx="357198" cy="356326"/>
            <a:chOff x="-53242350" y="3584850"/>
            <a:chExt cx="317425" cy="316650"/>
          </a:xfrm>
        </p:grpSpPr>
        <p:sp>
          <p:nvSpPr>
            <p:cNvPr id="7467" name="Google Shape;7467;p83"/>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83"/>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3"/>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3"/>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83"/>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83"/>
          <p:cNvGrpSpPr/>
          <p:nvPr/>
        </p:nvGrpSpPr>
        <p:grpSpPr>
          <a:xfrm>
            <a:off x="6650362" y="3820849"/>
            <a:ext cx="314662" cy="358999"/>
            <a:chOff x="-53224225" y="3976300"/>
            <a:chExt cx="279625" cy="319025"/>
          </a:xfrm>
        </p:grpSpPr>
        <p:sp>
          <p:nvSpPr>
            <p:cNvPr id="7473" name="Google Shape;7473;p83"/>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83"/>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83"/>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83"/>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3"/>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83"/>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83"/>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0" name="Google Shape;7480;p83"/>
          <p:cNvGrpSpPr/>
          <p:nvPr/>
        </p:nvGrpSpPr>
        <p:grpSpPr>
          <a:xfrm>
            <a:off x="7961258" y="3828529"/>
            <a:ext cx="358971" cy="358408"/>
            <a:chOff x="-52043575" y="3983125"/>
            <a:chExt cx="319000" cy="318500"/>
          </a:xfrm>
        </p:grpSpPr>
        <p:sp>
          <p:nvSpPr>
            <p:cNvPr id="7481" name="Google Shape;7481;p83"/>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3"/>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3"/>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83"/>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83"/>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83"/>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83"/>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3"/>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3"/>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0" name="Google Shape;7490;p83"/>
          <p:cNvGrpSpPr/>
          <p:nvPr/>
        </p:nvGrpSpPr>
        <p:grpSpPr>
          <a:xfrm>
            <a:off x="6215199" y="1532546"/>
            <a:ext cx="314662" cy="358971"/>
            <a:chOff x="-56766175" y="3198925"/>
            <a:chExt cx="279625" cy="319000"/>
          </a:xfrm>
        </p:grpSpPr>
        <p:sp>
          <p:nvSpPr>
            <p:cNvPr id="7491" name="Google Shape;7491;p83"/>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83"/>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3"/>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83"/>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83"/>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3"/>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3"/>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83"/>
          <p:cNvGrpSpPr/>
          <p:nvPr/>
        </p:nvGrpSpPr>
        <p:grpSpPr>
          <a:xfrm>
            <a:off x="6214313" y="1987846"/>
            <a:ext cx="316434" cy="358099"/>
            <a:chOff x="-56766175" y="3590375"/>
            <a:chExt cx="281200" cy="318225"/>
          </a:xfrm>
        </p:grpSpPr>
        <p:sp>
          <p:nvSpPr>
            <p:cNvPr id="7499" name="Google Shape;7499;p83"/>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3"/>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3"/>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3"/>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83"/>
          <p:cNvGrpSpPr/>
          <p:nvPr/>
        </p:nvGrpSpPr>
        <p:grpSpPr>
          <a:xfrm>
            <a:off x="6251269" y="2429217"/>
            <a:ext cx="272126" cy="358099"/>
            <a:chOff x="-56747275" y="3982600"/>
            <a:chExt cx="241825" cy="318225"/>
          </a:xfrm>
        </p:grpSpPr>
        <p:sp>
          <p:nvSpPr>
            <p:cNvPr id="7504" name="Google Shape;7504;p83"/>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83"/>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83"/>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83"/>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83"/>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83"/>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83"/>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83"/>
          <p:cNvGrpSpPr/>
          <p:nvPr/>
        </p:nvGrpSpPr>
        <p:grpSpPr>
          <a:xfrm>
            <a:off x="4881188" y="2894264"/>
            <a:ext cx="314662" cy="358971"/>
            <a:chOff x="-54793175" y="3198925"/>
            <a:chExt cx="279625" cy="319000"/>
          </a:xfrm>
        </p:grpSpPr>
        <p:sp>
          <p:nvSpPr>
            <p:cNvPr id="7512" name="Google Shape;7512;p83"/>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3"/>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83"/>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3"/>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3"/>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3"/>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3"/>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9" name="Google Shape;7519;p83"/>
          <p:cNvGrpSpPr/>
          <p:nvPr/>
        </p:nvGrpSpPr>
        <p:grpSpPr>
          <a:xfrm>
            <a:off x="4859020" y="3371455"/>
            <a:ext cx="358999" cy="342991"/>
            <a:chOff x="-54812875" y="3596675"/>
            <a:chExt cx="319025" cy="304800"/>
          </a:xfrm>
        </p:grpSpPr>
        <p:sp>
          <p:nvSpPr>
            <p:cNvPr id="7520" name="Google Shape;7520;p83"/>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83"/>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83"/>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83"/>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83"/>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83"/>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83"/>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7" name="Google Shape;7527;p83"/>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83"/>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29" name="Google Shape;7529;p83"/>
          <p:cNvGrpSpPr/>
          <p:nvPr/>
        </p:nvGrpSpPr>
        <p:grpSpPr>
          <a:xfrm>
            <a:off x="4881188" y="3827938"/>
            <a:ext cx="314662" cy="358099"/>
            <a:chOff x="-54793175" y="3982600"/>
            <a:chExt cx="279625" cy="318225"/>
          </a:xfrm>
        </p:grpSpPr>
        <p:sp>
          <p:nvSpPr>
            <p:cNvPr id="7530" name="Google Shape;7530;p83"/>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83"/>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83"/>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83"/>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83"/>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3"/>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3"/>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83"/>
          <p:cNvGrpSpPr/>
          <p:nvPr/>
        </p:nvGrpSpPr>
        <p:grpSpPr>
          <a:xfrm>
            <a:off x="7092647" y="2887174"/>
            <a:ext cx="314662" cy="358099"/>
            <a:chOff x="-52832000" y="3192625"/>
            <a:chExt cx="279625" cy="318225"/>
          </a:xfrm>
        </p:grpSpPr>
        <p:sp>
          <p:nvSpPr>
            <p:cNvPr id="7538" name="Google Shape;7538;p83"/>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83"/>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83"/>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83"/>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83"/>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83"/>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3"/>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3"/>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83"/>
          <p:cNvGrpSpPr/>
          <p:nvPr/>
        </p:nvGrpSpPr>
        <p:grpSpPr>
          <a:xfrm>
            <a:off x="7070492" y="3359048"/>
            <a:ext cx="358971" cy="357198"/>
            <a:chOff x="-52851675" y="3585650"/>
            <a:chExt cx="319000" cy="317425"/>
          </a:xfrm>
        </p:grpSpPr>
        <p:sp>
          <p:nvSpPr>
            <p:cNvPr id="7547" name="Google Shape;7547;p83"/>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3"/>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83"/>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83"/>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83"/>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83"/>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3" name="Google Shape;7553;p83"/>
          <p:cNvGrpSpPr/>
          <p:nvPr/>
        </p:nvGrpSpPr>
        <p:grpSpPr>
          <a:xfrm>
            <a:off x="7092647" y="3820849"/>
            <a:ext cx="314662" cy="358999"/>
            <a:chOff x="-52832000" y="3976300"/>
            <a:chExt cx="279625" cy="319025"/>
          </a:xfrm>
        </p:grpSpPr>
        <p:sp>
          <p:nvSpPr>
            <p:cNvPr id="7554" name="Google Shape;7554;p83"/>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3"/>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83"/>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83"/>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83"/>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9" name="Google Shape;7559;p83"/>
          <p:cNvGrpSpPr/>
          <p:nvPr/>
        </p:nvGrpSpPr>
        <p:grpSpPr>
          <a:xfrm>
            <a:off x="6209853" y="4275497"/>
            <a:ext cx="316434" cy="358099"/>
            <a:chOff x="-51633225" y="3198925"/>
            <a:chExt cx="281200" cy="318225"/>
          </a:xfrm>
        </p:grpSpPr>
        <p:sp>
          <p:nvSpPr>
            <p:cNvPr id="7560" name="Google Shape;7560;p83"/>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83"/>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3"/>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83"/>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83"/>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83"/>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83"/>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83"/>
          <p:cNvGrpSpPr/>
          <p:nvPr/>
        </p:nvGrpSpPr>
        <p:grpSpPr>
          <a:xfrm>
            <a:off x="6628676" y="1533418"/>
            <a:ext cx="365188" cy="357226"/>
            <a:chOff x="-56396775" y="3199700"/>
            <a:chExt cx="324525" cy="317450"/>
          </a:xfrm>
        </p:grpSpPr>
        <p:sp>
          <p:nvSpPr>
            <p:cNvPr id="7568" name="Google Shape;7568;p83"/>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83"/>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3"/>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3"/>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3"/>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83"/>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4" name="Google Shape;7574;p83"/>
          <p:cNvGrpSpPr/>
          <p:nvPr/>
        </p:nvGrpSpPr>
        <p:grpSpPr>
          <a:xfrm>
            <a:off x="6631771" y="1999353"/>
            <a:ext cx="358999" cy="335958"/>
            <a:chOff x="-56394425" y="3600600"/>
            <a:chExt cx="319025" cy="298550"/>
          </a:xfrm>
        </p:grpSpPr>
        <p:sp>
          <p:nvSpPr>
            <p:cNvPr id="7575" name="Google Shape;7575;p83"/>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3"/>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3"/>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8" name="Google Shape;7578;p83"/>
          <p:cNvGrpSpPr/>
          <p:nvPr/>
        </p:nvGrpSpPr>
        <p:grpSpPr>
          <a:xfrm>
            <a:off x="6662538" y="2430117"/>
            <a:ext cx="327068" cy="357198"/>
            <a:chOff x="-56379450" y="3983400"/>
            <a:chExt cx="290650" cy="317425"/>
          </a:xfrm>
        </p:grpSpPr>
        <p:sp>
          <p:nvSpPr>
            <p:cNvPr id="7579" name="Google Shape;7579;p83"/>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83"/>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83"/>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3"/>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83"/>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83"/>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3"/>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3"/>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83"/>
          <p:cNvGrpSpPr/>
          <p:nvPr/>
        </p:nvGrpSpPr>
        <p:grpSpPr>
          <a:xfrm>
            <a:off x="5326242" y="2894264"/>
            <a:ext cx="316434" cy="358971"/>
            <a:chOff x="-54401725" y="3198925"/>
            <a:chExt cx="281200" cy="319000"/>
          </a:xfrm>
        </p:grpSpPr>
        <p:sp>
          <p:nvSpPr>
            <p:cNvPr id="7588" name="Google Shape;7588;p83"/>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3"/>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83"/>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83"/>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3"/>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3"/>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3"/>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3"/>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83"/>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83"/>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3"/>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83"/>
          <p:cNvGrpSpPr/>
          <p:nvPr/>
        </p:nvGrpSpPr>
        <p:grpSpPr>
          <a:xfrm>
            <a:off x="5327128" y="3364365"/>
            <a:ext cx="314662" cy="358099"/>
            <a:chOff x="-54401725" y="3590375"/>
            <a:chExt cx="279625" cy="318225"/>
          </a:xfrm>
        </p:grpSpPr>
        <p:sp>
          <p:nvSpPr>
            <p:cNvPr id="7600" name="Google Shape;7600;p83"/>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3"/>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83"/>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83"/>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83"/>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3"/>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6" name="Google Shape;7606;p83"/>
          <p:cNvGrpSpPr/>
          <p:nvPr/>
        </p:nvGrpSpPr>
        <p:grpSpPr>
          <a:xfrm>
            <a:off x="5324920" y="3827938"/>
            <a:ext cx="319079" cy="358099"/>
            <a:chOff x="-54403300" y="3982600"/>
            <a:chExt cx="283550" cy="318225"/>
          </a:xfrm>
        </p:grpSpPr>
        <p:sp>
          <p:nvSpPr>
            <p:cNvPr id="7607" name="Google Shape;7607;p83"/>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83"/>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83"/>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3"/>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83"/>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83"/>
          <p:cNvGrpSpPr/>
          <p:nvPr/>
        </p:nvGrpSpPr>
        <p:grpSpPr>
          <a:xfrm>
            <a:off x="7512313" y="2889172"/>
            <a:ext cx="356298" cy="356973"/>
            <a:chOff x="-52458650" y="3194400"/>
            <a:chExt cx="316625" cy="317225"/>
          </a:xfrm>
        </p:grpSpPr>
        <p:sp>
          <p:nvSpPr>
            <p:cNvPr id="7613" name="Google Shape;7613;p83"/>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3"/>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83"/>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83"/>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3"/>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3"/>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83"/>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83"/>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83"/>
          <p:cNvGrpSpPr/>
          <p:nvPr/>
        </p:nvGrpSpPr>
        <p:grpSpPr>
          <a:xfrm>
            <a:off x="7521611" y="3358148"/>
            <a:ext cx="337703" cy="357845"/>
            <a:chOff x="-52450000" y="3584850"/>
            <a:chExt cx="300100" cy="318000"/>
          </a:xfrm>
        </p:grpSpPr>
        <p:sp>
          <p:nvSpPr>
            <p:cNvPr id="7622" name="Google Shape;7622;p83"/>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3"/>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3"/>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3"/>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83"/>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83"/>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3"/>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83"/>
          <p:cNvGrpSpPr/>
          <p:nvPr/>
        </p:nvGrpSpPr>
        <p:grpSpPr>
          <a:xfrm>
            <a:off x="7533131" y="3822621"/>
            <a:ext cx="314662" cy="357226"/>
            <a:chOff x="-52440550" y="3977875"/>
            <a:chExt cx="279625" cy="317450"/>
          </a:xfrm>
        </p:grpSpPr>
        <p:sp>
          <p:nvSpPr>
            <p:cNvPr id="7630" name="Google Shape;7630;p83"/>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3"/>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3"/>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3"/>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83"/>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83"/>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83"/>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83"/>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83"/>
          <p:cNvGrpSpPr/>
          <p:nvPr/>
        </p:nvGrpSpPr>
        <p:grpSpPr>
          <a:xfrm>
            <a:off x="6645066" y="4278827"/>
            <a:ext cx="314662" cy="358999"/>
            <a:chOff x="-51623775" y="3584850"/>
            <a:chExt cx="279625" cy="319025"/>
          </a:xfrm>
        </p:grpSpPr>
        <p:sp>
          <p:nvSpPr>
            <p:cNvPr id="7639" name="Google Shape;7639;p83"/>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83"/>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83"/>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83"/>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83"/>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83"/>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3"/>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3"/>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83"/>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651"/>
        <p:cNvGrpSpPr/>
        <p:nvPr/>
      </p:nvGrpSpPr>
      <p:grpSpPr>
        <a:xfrm>
          <a:off x="0" y="0"/>
          <a:ext cx="0" cy="0"/>
          <a:chOff x="0" y="0"/>
          <a:chExt cx="0" cy="0"/>
        </a:xfrm>
      </p:grpSpPr>
      <p:sp>
        <p:nvSpPr>
          <p:cNvPr id="7652" name="Google Shape;7652;p84"/>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653" name="Google Shape;7653;p84"/>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654" name="Google Shape;7654;p84"/>
          <p:cNvGrpSpPr/>
          <p:nvPr/>
        </p:nvGrpSpPr>
        <p:grpSpPr>
          <a:xfrm>
            <a:off x="885675" y="1539249"/>
            <a:ext cx="276003" cy="357300"/>
            <a:chOff x="-50469125" y="3183175"/>
            <a:chExt cx="233150" cy="301825"/>
          </a:xfrm>
        </p:grpSpPr>
        <p:sp>
          <p:nvSpPr>
            <p:cNvPr id="7655" name="Google Shape;7655;p84"/>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84"/>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84"/>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8" name="Google Shape;7658;p84"/>
          <p:cNvGrpSpPr/>
          <p:nvPr/>
        </p:nvGrpSpPr>
        <p:grpSpPr>
          <a:xfrm>
            <a:off x="845574" y="1974651"/>
            <a:ext cx="356205" cy="355288"/>
            <a:chOff x="-50504575" y="3550975"/>
            <a:chExt cx="300900" cy="300125"/>
          </a:xfrm>
        </p:grpSpPr>
        <p:sp>
          <p:nvSpPr>
            <p:cNvPr id="7659" name="Google Shape;7659;p84"/>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4"/>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84"/>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84"/>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3" name="Google Shape;7663;p84"/>
          <p:cNvGrpSpPr/>
          <p:nvPr/>
        </p:nvGrpSpPr>
        <p:grpSpPr>
          <a:xfrm>
            <a:off x="845574" y="2412893"/>
            <a:ext cx="356205" cy="354341"/>
            <a:chOff x="-50503000" y="3921175"/>
            <a:chExt cx="300900" cy="299325"/>
          </a:xfrm>
        </p:grpSpPr>
        <p:sp>
          <p:nvSpPr>
            <p:cNvPr id="7664" name="Google Shape;7664;p84"/>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84"/>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4"/>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84"/>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84"/>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84"/>
          <p:cNvGrpSpPr/>
          <p:nvPr/>
        </p:nvGrpSpPr>
        <p:grpSpPr>
          <a:xfrm>
            <a:off x="3049627" y="1558811"/>
            <a:ext cx="355258" cy="356205"/>
            <a:chOff x="-48630025" y="3199700"/>
            <a:chExt cx="300100" cy="300900"/>
          </a:xfrm>
        </p:grpSpPr>
        <p:sp>
          <p:nvSpPr>
            <p:cNvPr id="7670" name="Google Shape;7670;p84"/>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4"/>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4"/>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3" name="Google Shape;7673;p84"/>
          <p:cNvGrpSpPr/>
          <p:nvPr/>
        </p:nvGrpSpPr>
        <p:grpSpPr>
          <a:xfrm>
            <a:off x="3049627" y="1996107"/>
            <a:ext cx="355258" cy="355258"/>
            <a:chOff x="-48630025" y="3569100"/>
            <a:chExt cx="300100" cy="300100"/>
          </a:xfrm>
        </p:grpSpPr>
        <p:sp>
          <p:nvSpPr>
            <p:cNvPr id="7674" name="Google Shape;7674;p84"/>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4"/>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4"/>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4"/>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84"/>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84"/>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4"/>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4"/>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4"/>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4"/>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4" name="Google Shape;7684;p84"/>
          <p:cNvGrpSpPr/>
          <p:nvPr/>
        </p:nvGrpSpPr>
        <p:grpSpPr>
          <a:xfrm>
            <a:off x="3050101" y="2433403"/>
            <a:ext cx="354311" cy="353394"/>
            <a:chOff x="-48629225" y="3938500"/>
            <a:chExt cx="299300" cy="298525"/>
          </a:xfrm>
        </p:grpSpPr>
        <p:sp>
          <p:nvSpPr>
            <p:cNvPr id="7685" name="Google Shape;7685;p84"/>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4"/>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4"/>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84"/>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84"/>
          <p:cNvGrpSpPr/>
          <p:nvPr/>
        </p:nvGrpSpPr>
        <p:grpSpPr>
          <a:xfrm>
            <a:off x="1785504" y="2904744"/>
            <a:ext cx="311458" cy="354341"/>
            <a:chOff x="-46762575" y="3200500"/>
            <a:chExt cx="263100" cy="299325"/>
          </a:xfrm>
        </p:grpSpPr>
        <p:sp>
          <p:nvSpPr>
            <p:cNvPr id="7690" name="Google Shape;7690;p84"/>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84"/>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4"/>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4"/>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84"/>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5" name="Google Shape;7695;p84"/>
          <p:cNvGrpSpPr/>
          <p:nvPr/>
        </p:nvGrpSpPr>
        <p:grpSpPr>
          <a:xfrm>
            <a:off x="1763589" y="3363466"/>
            <a:ext cx="355288" cy="312375"/>
            <a:chOff x="-46779900" y="3588000"/>
            <a:chExt cx="300125" cy="263875"/>
          </a:xfrm>
        </p:grpSpPr>
        <p:sp>
          <p:nvSpPr>
            <p:cNvPr id="7696" name="Google Shape;7696;p84"/>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84"/>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4"/>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4"/>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84"/>
          <p:cNvGrpSpPr/>
          <p:nvPr/>
        </p:nvGrpSpPr>
        <p:grpSpPr>
          <a:xfrm>
            <a:off x="1764062" y="3778388"/>
            <a:ext cx="354341" cy="353394"/>
            <a:chOff x="-46779100" y="3938500"/>
            <a:chExt cx="299325" cy="298525"/>
          </a:xfrm>
        </p:grpSpPr>
        <p:sp>
          <p:nvSpPr>
            <p:cNvPr id="7701" name="Google Shape;7701;p84"/>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84"/>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84"/>
          <p:cNvGrpSpPr/>
          <p:nvPr/>
        </p:nvGrpSpPr>
        <p:grpSpPr>
          <a:xfrm>
            <a:off x="3971800" y="2911255"/>
            <a:ext cx="355258" cy="355288"/>
            <a:chOff x="-44924250" y="3206000"/>
            <a:chExt cx="300100" cy="300125"/>
          </a:xfrm>
        </p:grpSpPr>
        <p:sp>
          <p:nvSpPr>
            <p:cNvPr id="7704" name="Google Shape;7704;p84"/>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84"/>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84"/>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4"/>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84"/>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9" name="Google Shape;7709;p84"/>
          <p:cNvGrpSpPr/>
          <p:nvPr/>
        </p:nvGrpSpPr>
        <p:grpSpPr>
          <a:xfrm>
            <a:off x="1286286" y="1539249"/>
            <a:ext cx="355258" cy="355258"/>
            <a:chOff x="-50134375" y="3183175"/>
            <a:chExt cx="300100" cy="300100"/>
          </a:xfrm>
        </p:grpSpPr>
        <p:sp>
          <p:nvSpPr>
            <p:cNvPr id="7710" name="Google Shape;7710;p84"/>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4"/>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4"/>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84"/>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84"/>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4"/>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84"/>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84"/>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84"/>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84"/>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0" name="Google Shape;7720;p84"/>
          <p:cNvGrpSpPr/>
          <p:nvPr/>
        </p:nvGrpSpPr>
        <p:grpSpPr>
          <a:xfrm>
            <a:off x="1286286" y="1974651"/>
            <a:ext cx="355258" cy="355288"/>
            <a:chOff x="-50134375" y="3550975"/>
            <a:chExt cx="300100" cy="300125"/>
          </a:xfrm>
        </p:grpSpPr>
        <p:sp>
          <p:nvSpPr>
            <p:cNvPr id="7721" name="Google Shape;7721;p84"/>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4"/>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84"/>
          <p:cNvGrpSpPr/>
          <p:nvPr/>
        </p:nvGrpSpPr>
        <p:grpSpPr>
          <a:xfrm>
            <a:off x="1286286" y="2412183"/>
            <a:ext cx="355258" cy="355051"/>
            <a:chOff x="-50134375" y="3920575"/>
            <a:chExt cx="300100" cy="299925"/>
          </a:xfrm>
        </p:grpSpPr>
        <p:sp>
          <p:nvSpPr>
            <p:cNvPr id="7724" name="Google Shape;7724;p84"/>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4"/>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4"/>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7" name="Google Shape;7727;p84"/>
          <p:cNvGrpSpPr/>
          <p:nvPr/>
        </p:nvGrpSpPr>
        <p:grpSpPr>
          <a:xfrm>
            <a:off x="3497010" y="1559758"/>
            <a:ext cx="357123" cy="355258"/>
            <a:chOff x="-48262200" y="3200500"/>
            <a:chExt cx="301675" cy="300100"/>
          </a:xfrm>
        </p:grpSpPr>
        <p:sp>
          <p:nvSpPr>
            <p:cNvPr id="7728" name="Google Shape;7728;p84"/>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4"/>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84"/>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4"/>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84"/>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84"/>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84"/>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84"/>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84"/>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7" name="Google Shape;7737;p84"/>
          <p:cNvGrpSpPr/>
          <p:nvPr/>
        </p:nvGrpSpPr>
        <p:grpSpPr>
          <a:xfrm>
            <a:off x="3526383" y="1996847"/>
            <a:ext cx="298377" cy="354519"/>
            <a:chOff x="-48233050" y="3569725"/>
            <a:chExt cx="252050" cy="299475"/>
          </a:xfrm>
        </p:grpSpPr>
        <p:sp>
          <p:nvSpPr>
            <p:cNvPr id="7738" name="Google Shape;7738;p84"/>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4"/>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84"/>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84"/>
          <p:cNvGrpSpPr/>
          <p:nvPr/>
        </p:nvGrpSpPr>
        <p:grpSpPr>
          <a:xfrm>
            <a:off x="3550148" y="2430591"/>
            <a:ext cx="250847" cy="358070"/>
            <a:chOff x="-48216525" y="3936125"/>
            <a:chExt cx="211900" cy="302475"/>
          </a:xfrm>
        </p:grpSpPr>
        <p:sp>
          <p:nvSpPr>
            <p:cNvPr id="7742" name="Google Shape;7742;p84"/>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84"/>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4"/>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4"/>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6" name="Google Shape;7746;p84"/>
          <p:cNvGrpSpPr/>
          <p:nvPr/>
        </p:nvGrpSpPr>
        <p:grpSpPr>
          <a:xfrm>
            <a:off x="2205866" y="2905661"/>
            <a:ext cx="355258" cy="355288"/>
            <a:chOff x="-46410500" y="3201275"/>
            <a:chExt cx="300100" cy="300125"/>
          </a:xfrm>
        </p:grpSpPr>
        <p:sp>
          <p:nvSpPr>
            <p:cNvPr id="7747" name="Google Shape;7747;p84"/>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84"/>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4"/>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84"/>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84"/>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2" name="Google Shape;7752;p84"/>
          <p:cNvGrpSpPr/>
          <p:nvPr/>
        </p:nvGrpSpPr>
        <p:grpSpPr>
          <a:xfrm>
            <a:off x="2205866" y="3341092"/>
            <a:ext cx="355258" cy="356205"/>
            <a:chOff x="-46409700" y="3569100"/>
            <a:chExt cx="300100" cy="300900"/>
          </a:xfrm>
        </p:grpSpPr>
        <p:sp>
          <p:nvSpPr>
            <p:cNvPr id="7753" name="Google Shape;7753;p84"/>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84"/>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84"/>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4"/>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84"/>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84"/>
          <p:cNvGrpSpPr/>
          <p:nvPr/>
        </p:nvGrpSpPr>
        <p:grpSpPr>
          <a:xfrm>
            <a:off x="2193747" y="3776524"/>
            <a:ext cx="379497" cy="358070"/>
            <a:chOff x="-46422300" y="3936925"/>
            <a:chExt cx="320575" cy="302475"/>
          </a:xfrm>
        </p:grpSpPr>
        <p:sp>
          <p:nvSpPr>
            <p:cNvPr id="7759" name="Google Shape;7759;p84"/>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4"/>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1" name="Google Shape;7761;p84"/>
          <p:cNvGrpSpPr/>
          <p:nvPr/>
        </p:nvGrpSpPr>
        <p:grpSpPr>
          <a:xfrm>
            <a:off x="3971326" y="3330852"/>
            <a:ext cx="356205" cy="355258"/>
            <a:chOff x="-44914800" y="3560450"/>
            <a:chExt cx="300900" cy="300100"/>
          </a:xfrm>
        </p:grpSpPr>
        <p:sp>
          <p:nvSpPr>
            <p:cNvPr id="7762" name="Google Shape;7762;p84"/>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4"/>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84"/>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84"/>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4"/>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7" name="Google Shape;7767;p84"/>
          <p:cNvGrpSpPr/>
          <p:nvPr/>
        </p:nvGrpSpPr>
        <p:grpSpPr>
          <a:xfrm>
            <a:off x="1726378" y="1539486"/>
            <a:ext cx="354311" cy="354104"/>
            <a:chOff x="-49764975" y="3183375"/>
            <a:chExt cx="299300" cy="299125"/>
          </a:xfrm>
        </p:grpSpPr>
        <p:sp>
          <p:nvSpPr>
            <p:cNvPr id="7768" name="Google Shape;7768;p84"/>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84"/>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84"/>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84"/>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84"/>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84"/>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4"/>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4"/>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4"/>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7" name="Google Shape;7777;p84"/>
          <p:cNvGrpSpPr/>
          <p:nvPr/>
        </p:nvGrpSpPr>
        <p:grpSpPr>
          <a:xfrm>
            <a:off x="1726378" y="1974947"/>
            <a:ext cx="354311" cy="355909"/>
            <a:chOff x="-49764975" y="3551225"/>
            <a:chExt cx="299300" cy="300650"/>
          </a:xfrm>
        </p:grpSpPr>
        <p:sp>
          <p:nvSpPr>
            <p:cNvPr id="7778" name="Google Shape;7778;p84"/>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84"/>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84"/>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84"/>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4"/>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4"/>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84"/>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84"/>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84"/>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84"/>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84"/>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9" name="Google Shape;7789;p84"/>
          <p:cNvGrpSpPr/>
          <p:nvPr/>
        </p:nvGrpSpPr>
        <p:grpSpPr>
          <a:xfrm>
            <a:off x="1724040" y="2411710"/>
            <a:ext cx="358987" cy="355525"/>
            <a:chOff x="-49766550" y="3920175"/>
            <a:chExt cx="303250" cy="300325"/>
          </a:xfrm>
        </p:grpSpPr>
        <p:sp>
          <p:nvSpPr>
            <p:cNvPr id="7790" name="Google Shape;7790;p84"/>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84"/>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84"/>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4"/>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84"/>
          <p:cNvGrpSpPr/>
          <p:nvPr/>
        </p:nvGrpSpPr>
        <p:grpSpPr>
          <a:xfrm>
            <a:off x="3939571" y="1559758"/>
            <a:ext cx="357123" cy="354341"/>
            <a:chOff x="-47892800" y="3200500"/>
            <a:chExt cx="301675" cy="299325"/>
          </a:xfrm>
        </p:grpSpPr>
        <p:sp>
          <p:nvSpPr>
            <p:cNvPr id="7795" name="Google Shape;7795;p84"/>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84"/>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84"/>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84"/>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84"/>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4"/>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84"/>
          <p:cNvGrpSpPr/>
          <p:nvPr/>
        </p:nvGrpSpPr>
        <p:grpSpPr>
          <a:xfrm>
            <a:off x="4003437" y="1996107"/>
            <a:ext cx="229391" cy="355258"/>
            <a:chOff x="-47839250" y="3569100"/>
            <a:chExt cx="193775" cy="300100"/>
          </a:xfrm>
        </p:grpSpPr>
        <p:sp>
          <p:nvSpPr>
            <p:cNvPr id="7802" name="Google Shape;7802;p84"/>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84"/>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4"/>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84"/>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84"/>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84"/>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8" name="Google Shape;7808;p84"/>
          <p:cNvGrpSpPr/>
          <p:nvPr/>
        </p:nvGrpSpPr>
        <p:grpSpPr>
          <a:xfrm>
            <a:off x="3940503" y="2432456"/>
            <a:ext cx="355258" cy="356205"/>
            <a:chOff x="-47892800" y="3937700"/>
            <a:chExt cx="300100" cy="300900"/>
          </a:xfrm>
        </p:grpSpPr>
        <p:sp>
          <p:nvSpPr>
            <p:cNvPr id="7809" name="Google Shape;7809;p84"/>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84"/>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4"/>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4"/>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84"/>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84"/>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4"/>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84"/>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7" name="Google Shape;7817;p84"/>
          <p:cNvGrpSpPr/>
          <p:nvPr/>
        </p:nvGrpSpPr>
        <p:grpSpPr>
          <a:xfrm>
            <a:off x="2645798" y="2926170"/>
            <a:ext cx="355258" cy="311458"/>
            <a:chOff x="-46042675" y="3218600"/>
            <a:chExt cx="300100" cy="263100"/>
          </a:xfrm>
        </p:grpSpPr>
        <p:sp>
          <p:nvSpPr>
            <p:cNvPr id="7818" name="Google Shape;7818;p84"/>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84"/>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4"/>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84"/>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84"/>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84"/>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4" name="Google Shape;7824;p84"/>
          <p:cNvGrpSpPr/>
          <p:nvPr/>
        </p:nvGrpSpPr>
        <p:grpSpPr>
          <a:xfrm>
            <a:off x="2645798" y="3340619"/>
            <a:ext cx="355258" cy="323118"/>
            <a:chOff x="-46042675" y="3568700"/>
            <a:chExt cx="300100" cy="272950"/>
          </a:xfrm>
        </p:grpSpPr>
        <p:sp>
          <p:nvSpPr>
            <p:cNvPr id="7825" name="Google Shape;7825;p84"/>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84"/>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84"/>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84"/>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9" name="Google Shape;7829;p84"/>
          <p:cNvGrpSpPr/>
          <p:nvPr/>
        </p:nvGrpSpPr>
        <p:grpSpPr>
          <a:xfrm>
            <a:off x="2687749" y="3777589"/>
            <a:ext cx="271357" cy="356057"/>
            <a:chOff x="-46007225" y="3937825"/>
            <a:chExt cx="229225" cy="300775"/>
          </a:xfrm>
        </p:grpSpPr>
        <p:sp>
          <p:nvSpPr>
            <p:cNvPr id="7830" name="Google Shape;7830;p84"/>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84"/>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84"/>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84"/>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4"/>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4"/>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84"/>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84"/>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84"/>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4"/>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0" name="Google Shape;7840;p84"/>
          <p:cNvGrpSpPr/>
          <p:nvPr/>
        </p:nvGrpSpPr>
        <p:grpSpPr>
          <a:xfrm>
            <a:off x="3993241" y="3767675"/>
            <a:ext cx="312375" cy="357596"/>
            <a:chOff x="-44895900" y="3929450"/>
            <a:chExt cx="263875" cy="302075"/>
          </a:xfrm>
        </p:grpSpPr>
        <p:sp>
          <p:nvSpPr>
            <p:cNvPr id="7841" name="Google Shape;7841;p84"/>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4"/>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4"/>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84"/>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84"/>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84"/>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7" name="Google Shape;7847;p84"/>
          <p:cNvGrpSpPr/>
          <p:nvPr/>
        </p:nvGrpSpPr>
        <p:grpSpPr>
          <a:xfrm>
            <a:off x="2167060" y="1550436"/>
            <a:ext cx="356205" cy="332885"/>
            <a:chOff x="-49397175" y="3192625"/>
            <a:chExt cx="300900" cy="281200"/>
          </a:xfrm>
        </p:grpSpPr>
        <p:sp>
          <p:nvSpPr>
            <p:cNvPr id="7848" name="Google Shape;7848;p84"/>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4"/>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4"/>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84"/>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84"/>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84"/>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4"/>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5" name="Google Shape;7855;p84"/>
          <p:cNvGrpSpPr/>
          <p:nvPr/>
        </p:nvGrpSpPr>
        <p:grpSpPr>
          <a:xfrm>
            <a:off x="2193163" y="1974651"/>
            <a:ext cx="304000" cy="356205"/>
            <a:chOff x="-49375900" y="3550975"/>
            <a:chExt cx="256800" cy="300900"/>
          </a:xfrm>
        </p:grpSpPr>
        <p:sp>
          <p:nvSpPr>
            <p:cNvPr id="7856" name="Google Shape;7856;p84"/>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4"/>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4"/>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84"/>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84"/>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84"/>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84"/>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84"/>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84"/>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84"/>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84"/>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7" name="Google Shape;7867;p84"/>
          <p:cNvGrpSpPr/>
          <p:nvPr/>
        </p:nvGrpSpPr>
        <p:grpSpPr>
          <a:xfrm>
            <a:off x="2188516" y="2411946"/>
            <a:ext cx="313293" cy="356205"/>
            <a:chOff x="-49378250" y="3920375"/>
            <a:chExt cx="264650" cy="300900"/>
          </a:xfrm>
        </p:grpSpPr>
        <p:sp>
          <p:nvSpPr>
            <p:cNvPr id="7868" name="Google Shape;7868;p84"/>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4"/>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84"/>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84"/>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4"/>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4"/>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4"/>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5" name="Google Shape;7875;p84"/>
          <p:cNvGrpSpPr/>
          <p:nvPr/>
        </p:nvGrpSpPr>
        <p:grpSpPr>
          <a:xfrm>
            <a:off x="907504" y="2904744"/>
            <a:ext cx="312375" cy="357123"/>
            <a:chOff x="-47505300" y="3200500"/>
            <a:chExt cx="263875" cy="301675"/>
          </a:xfrm>
        </p:grpSpPr>
        <p:sp>
          <p:nvSpPr>
            <p:cNvPr id="7876" name="Google Shape;7876;p84"/>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84"/>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84"/>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4"/>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4"/>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84"/>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84"/>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84"/>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84"/>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84"/>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84"/>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4"/>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84"/>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84"/>
          <p:cNvGrpSpPr/>
          <p:nvPr/>
        </p:nvGrpSpPr>
        <p:grpSpPr>
          <a:xfrm>
            <a:off x="885604" y="3341092"/>
            <a:ext cx="356176" cy="355051"/>
            <a:chOff x="-47524975" y="3569100"/>
            <a:chExt cx="300875" cy="299925"/>
          </a:xfrm>
        </p:grpSpPr>
        <p:sp>
          <p:nvSpPr>
            <p:cNvPr id="7890" name="Google Shape;7890;p84"/>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4"/>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84"/>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84"/>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84"/>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84"/>
          <p:cNvGrpSpPr/>
          <p:nvPr/>
        </p:nvGrpSpPr>
        <p:grpSpPr>
          <a:xfrm>
            <a:off x="886062" y="3820354"/>
            <a:ext cx="355258" cy="270410"/>
            <a:chOff x="-47523400" y="3973950"/>
            <a:chExt cx="300100" cy="228425"/>
          </a:xfrm>
        </p:grpSpPr>
        <p:sp>
          <p:nvSpPr>
            <p:cNvPr id="7896" name="Google Shape;7896;p84"/>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84"/>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4"/>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4"/>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84"/>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1" name="Google Shape;7901;p84"/>
          <p:cNvGrpSpPr/>
          <p:nvPr/>
        </p:nvGrpSpPr>
        <p:grpSpPr>
          <a:xfrm>
            <a:off x="3091183" y="2903353"/>
            <a:ext cx="354341" cy="357596"/>
            <a:chOff x="-45673275" y="3199325"/>
            <a:chExt cx="299325" cy="302075"/>
          </a:xfrm>
        </p:grpSpPr>
        <p:sp>
          <p:nvSpPr>
            <p:cNvPr id="7902" name="Google Shape;7902;p84"/>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4"/>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84"/>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5" name="Google Shape;7905;p84"/>
          <p:cNvGrpSpPr/>
          <p:nvPr/>
        </p:nvGrpSpPr>
        <p:grpSpPr>
          <a:xfrm>
            <a:off x="3090251" y="3361602"/>
            <a:ext cx="356205" cy="314240"/>
            <a:chOff x="-45674075" y="3586425"/>
            <a:chExt cx="300900" cy="265450"/>
          </a:xfrm>
        </p:grpSpPr>
        <p:sp>
          <p:nvSpPr>
            <p:cNvPr id="7906" name="Google Shape;7906;p84"/>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84"/>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8" name="Google Shape;7908;p84"/>
          <p:cNvGrpSpPr/>
          <p:nvPr/>
        </p:nvGrpSpPr>
        <p:grpSpPr>
          <a:xfrm>
            <a:off x="3091183" y="3777441"/>
            <a:ext cx="354341" cy="356205"/>
            <a:chOff x="-45673275" y="3937700"/>
            <a:chExt cx="299325" cy="300900"/>
          </a:xfrm>
        </p:grpSpPr>
        <p:sp>
          <p:nvSpPr>
            <p:cNvPr id="7909" name="Google Shape;7909;p84"/>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84"/>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84"/>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84"/>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4"/>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4"/>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5" name="Google Shape;7915;p84"/>
          <p:cNvGrpSpPr/>
          <p:nvPr/>
        </p:nvGrpSpPr>
        <p:grpSpPr>
          <a:xfrm>
            <a:off x="2205349" y="4270225"/>
            <a:ext cx="356205" cy="356205"/>
            <a:chOff x="-44512325" y="3176075"/>
            <a:chExt cx="300900" cy="300900"/>
          </a:xfrm>
        </p:grpSpPr>
        <p:sp>
          <p:nvSpPr>
            <p:cNvPr id="7916" name="Google Shape;7916;p84"/>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4"/>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4"/>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84"/>
          <p:cNvGrpSpPr/>
          <p:nvPr/>
        </p:nvGrpSpPr>
        <p:grpSpPr>
          <a:xfrm>
            <a:off x="2608689" y="1539249"/>
            <a:ext cx="354341" cy="354341"/>
            <a:chOff x="-49027775" y="3183175"/>
            <a:chExt cx="299325" cy="299325"/>
          </a:xfrm>
        </p:grpSpPr>
        <p:sp>
          <p:nvSpPr>
            <p:cNvPr id="7920" name="Google Shape;7920;p84"/>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4"/>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4"/>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84"/>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4" name="Google Shape;7924;p84"/>
          <p:cNvGrpSpPr/>
          <p:nvPr/>
        </p:nvGrpSpPr>
        <p:grpSpPr>
          <a:xfrm>
            <a:off x="2608230" y="1974651"/>
            <a:ext cx="355258" cy="357152"/>
            <a:chOff x="-49027775" y="3550975"/>
            <a:chExt cx="300100" cy="301700"/>
          </a:xfrm>
        </p:grpSpPr>
        <p:sp>
          <p:nvSpPr>
            <p:cNvPr id="7925" name="Google Shape;7925;p84"/>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4"/>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84"/>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84"/>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84"/>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84"/>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84"/>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4"/>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4"/>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84"/>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5" name="Google Shape;7935;p84"/>
          <p:cNvGrpSpPr/>
          <p:nvPr/>
        </p:nvGrpSpPr>
        <p:grpSpPr>
          <a:xfrm>
            <a:off x="2606306" y="2411710"/>
            <a:ext cx="359106" cy="355525"/>
            <a:chOff x="-49031025" y="3920175"/>
            <a:chExt cx="303350" cy="300325"/>
          </a:xfrm>
        </p:grpSpPr>
        <p:sp>
          <p:nvSpPr>
            <p:cNvPr id="7936" name="Google Shape;7936;p84"/>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84"/>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84"/>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4"/>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84"/>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84"/>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84"/>
          <p:cNvGrpSpPr/>
          <p:nvPr/>
        </p:nvGrpSpPr>
        <p:grpSpPr>
          <a:xfrm>
            <a:off x="1322411" y="2904744"/>
            <a:ext cx="356176" cy="354341"/>
            <a:chOff x="-47155575" y="3200500"/>
            <a:chExt cx="300875" cy="299325"/>
          </a:xfrm>
        </p:grpSpPr>
        <p:sp>
          <p:nvSpPr>
            <p:cNvPr id="7943" name="Google Shape;7943;p84"/>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4"/>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84"/>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84"/>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84"/>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84"/>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9" name="Google Shape;7949;p84"/>
          <p:cNvGrpSpPr/>
          <p:nvPr/>
        </p:nvGrpSpPr>
        <p:grpSpPr>
          <a:xfrm>
            <a:off x="1322870" y="3341092"/>
            <a:ext cx="355258" cy="355258"/>
            <a:chOff x="-47154800" y="3569100"/>
            <a:chExt cx="300100" cy="300100"/>
          </a:xfrm>
        </p:grpSpPr>
        <p:sp>
          <p:nvSpPr>
            <p:cNvPr id="7950" name="Google Shape;7950;p84"/>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84"/>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84"/>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84"/>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84"/>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84"/>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84"/>
          <p:cNvGrpSpPr/>
          <p:nvPr/>
        </p:nvGrpSpPr>
        <p:grpSpPr>
          <a:xfrm>
            <a:off x="1323343" y="3779305"/>
            <a:ext cx="354311" cy="353423"/>
            <a:chOff x="-47154000" y="3939275"/>
            <a:chExt cx="299300" cy="298550"/>
          </a:xfrm>
        </p:grpSpPr>
        <p:sp>
          <p:nvSpPr>
            <p:cNvPr id="7957" name="Google Shape;7957;p84"/>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4"/>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84"/>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84"/>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1" name="Google Shape;7961;p84"/>
          <p:cNvGrpSpPr/>
          <p:nvPr/>
        </p:nvGrpSpPr>
        <p:grpSpPr>
          <a:xfrm>
            <a:off x="3548633" y="2904744"/>
            <a:ext cx="312375" cy="354341"/>
            <a:chOff x="-45286550" y="3200500"/>
            <a:chExt cx="263875" cy="299325"/>
          </a:xfrm>
        </p:grpSpPr>
        <p:sp>
          <p:nvSpPr>
            <p:cNvPr id="7962" name="Google Shape;7962;p84"/>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4"/>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84"/>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5" name="Google Shape;7965;p84"/>
          <p:cNvGrpSpPr/>
          <p:nvPr/>
        </p:nvGrpSpPr>
        <p:grpSpPr>
          <a:xfrm>
            <a:off x="3548633" y="3342039"/>
            <a:ext cx="312375" cy="354311"/>
            <a:chOff x="-45286550" y="3569900"/>
            <a:chExt cx="263875" cy="299300"/>
          </a:xfrm>
        </p:grpSpPr>
        <p:sp>
          <p:nvSpPr>
            <p:cNvPr id="7966" name="Google Shape;7966;p84"/>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84"/>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4"/>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84"/>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84"/>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4"/>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84"/>
          <p:cNvGrpSpPr/>
          <p:nvPr/>
        </p:nvGrpSpPr>
        <p:grpSpPr>
          <a:xfrm>
            <a:off x="3559820" y="3778388"/>
            <a:ext cx="290001" cy="355258"/>
            <a:chOff x="-45277900" y="3938500"/>
            <a:chExt cx="244975" cy="300100"/>
          </a:xfrm>
        </p:grpSpPr>
        <p:sp>
          <p:nvSpPr>
            <p:cNvPr id="7973" name="Google Shape;7973;p84"/>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84"/>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84"/>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84"/>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84"/>
          <p:cNvGrpSpPr/>
          <p:nvPr/>
        </p:nvGrpSpPr>
        <p:grpSpPr>
          <a:xfrm>
            <a:off x="2645769" y="4247490"/>
            <a:ext cx="355258" cy="355258"/>
            <a:chOff x="-44502875" y="3576975"/>
            <a:chExt cx="300100" cy="300100"/>
          </a:xfrm>
        </p:grpSpPr>
        <p:sp>
          <p:nvSpPr>
            <p:cNvPr id="7978" name="Google Shape;7978;p84"/>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84"/>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84"/>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1" name="Google Shape;7981;p84"/>
          <p:cNvGrpSpPr/>
          <p:nvPr/>
        </p:nvGrpSpPr>
        <p:grpSpPr>
          <a:xfrm>
            <a:off x="4858968" y="1532275"/>
            <a:ext cx="356221" cy="354973"/>
            <a:chOff x="-13947000" y="3212800"/>
            <a:chExt cx="353675" cy="352400"/>
          </a:xfrm>
        </p:grpSpPr>
        <p:sp>
          <p:nvSpPr>
            <p:cNvPr id="7982" name="Google Shape;7982;p84"/>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4"/>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84"/>
          <p:cNvGrpSpPr/>
          <p:nvPr/>
        </p:nvGrpSpPr>
        <p:grpSpPr>
          <a:xfrm>
            <a:off x="4858981" y="1973145"/>
            <a:ext cx="356196" cy="354670"/>
            <a:chOff x="-13946200" y="3647075"/>
            <a:chExt cx="353650" cy="352100"/>
          </a:xfrm>
        </p:grpSpPr>
        <p:sp>
          <p:nvSpPr>
            <p:cNvPr id="7985" name="Google Shape;7985;p84"/>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84"/>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84"/>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84"/>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4"/>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4"/>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1" name="Google Shape;7991;p84"/>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2" name="Google Shape;7992;p84"/>
          <p:cNvGrpSpPr/>
          <p:nvPr/>
        </p:nvGrpSpPr>
        <p:grpSpPr>
          <a:xfrm>
            <a:off x="6642374" y="1532628"/>
            <a:ext cx="357002" cy="354267"/>
            <a:chOff x="-12163025" y="3214275"/>
            <a:chExt cx="354450" cy="351700"/>
          </a:xfrm>
        </p:grpSpPr>
        <p:sp>
          <p:nvSpPr>
            <p:cNvPr id="7993" name="Google Shape;7993;p84"/>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84"/>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4"/>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6" name="Google Shape;7996;p84"/>
          <p:cNvGrpSpPr/>
          <p:nvPr/>
        </p:nvGrpSpPr>
        <p:grpSpPr>
          <a:xfrm>
            <a:off x="6643154" y="1972365"/>
            <a:ext cx="355441" cy="356232"/>
            <a:chOff x="-12160675" y="3647875"/>
            <a:chExt cx="352900" cy="353650"/>
          </a:xfrm>
        </p:grpSpPr>
        <p:sp>
          <p:nvSpPr>
            <p:cNvPr id="7997" name="Google Shape;7997;p84"/>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84"/>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84"/>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84"/>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84"/>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84"/>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84"/>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84"/>
          <p:cNvGrpSpPr/>
          <p:nvPr/>
        </p:nvGrpSpPr>
        <p:grpSpPr>
          <a:xfrm>
            <a:off x="6653870" y="2416821"/>
            <a:ext cx="354635" cy="356232"/>
            <a:chOff x="-12160675" y="4081850"/>
            <a:chExt cx="352100" cy="353650"/>
          </a:xfrm>
        </p:grpSpPr>
        <p:sp>
          <p:nvSpPr>
            <p:cNvPr id="8005" name="Google Shape;8005;p84"/>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4"/>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84"/>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84"/>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84"/>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84"/>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1" name="Google Shape;8011;p84"/>
          <p:cNvGrpSpPr/>
          <p:nvPr/>
        </p:nvGrpSpPr>
        <p:grpSpPr>
          <a:xfrm>
            <a:off x="4858836" y="2891264"/>
            <a:ext cx="355416" cy="355652"/>
            <a:chOff x="-10391650" y="3180600"/>
            <a:chExt cx="352875" cy="353075"/>
          </a:xfrm>
        </p:grpSpPr>
        <p:sp>
          <p:nvSpPr>
            <p:cNvPr id="8012" name="Google Shape;8012;p84"/>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4"/>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4"/>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4"/>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84"/>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84"/>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8" name="Google Shape;8018;p84"/>
          <p:cNvGrpSpPr/>
          <p:nvPr/>
        </p:nvGrpSpPr>
        <p:grpSpPr>
          <a:xfrm>
            <a:off x="4858835" y="3368062"/>
            <a:ext cx="354635" cy="353890"/>
            <a:chOff x="-10390875" y="3616350"/>
            <a:chExt cx="352100" cy="351325"/>
          </a:xfrm>
        </p:grpSpPr>
        <p:sp>
          <p:nvSpPr>
            <p:cNvPr id="8019" name="Google Shape;8019;p84"/>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84"/>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84"/>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2" name="Google Shape;8022;p84"/>
          <p:cNvGrpSpPr/>
          <p:nvPr/>
        </p:nvGrpSpPr>
        <p:grpSpPr>
          <a:xfrm>
            <a:off x="7525810" y="2892727"/>
            <a:ext cx="312585" cy="354670"/>
            <a:chOff x="-10370400" y="4049550"/>
            <a:chExt cx="310350" cy="352100"/>
          </a:xfrm>
        </p:grpSpPr>
        <p:sp>
          <p:nvSpPr>
            <p:cNvPr id="8023" name="Google Shape;8023;p84"/>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84"/>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84"/>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84"/>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84"/>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84"/>
          <p:cNvGrpSpPr/>
          <p:nvPr/>
        </p:nvGrpSpPr>
        <p:grpSpPr>
          <a:xfrm>
            <a:off x="6630066" y="2891668"/>
            <a:ext cx="379236" cy="354847"/>
            <a:chOff x="-8674650" y="3210975"/>
            <a:chExt cx="376525" cy="352275"/>
          </a:xfrm>
        </p:grpSpPr>
        <p:sp>
          <p:nvSpPr>
            <p:cNvPr id="8029" name="Google Shape;8029;p84"/>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4"/>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84"/>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4"/>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4"/>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84"/>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5" name="Google Shape;8035;p84"/>
          <p:cNvGrpSpPr/>
          <p:nvPr/>
        </p:nvGrpSpPr>
        <p:grpSpPr>
          <a:xfrm>
            <a:off x="5301563" y="1531633"/>
            <a:ext cx="356221" cy="356257"/>
            <a:chOff x="-13512225" y="3211525"/>
            <a:chExt cx="353675" cy="353675"/>
          </a:xfrm>
        </p:grpSpPr>
        <p:sp>
          <p:nvSpPr>
            <p:cNvPr id="8036" name="Google Shape;8036;p84"/>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84"/>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84"/>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84"/>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84"/>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84"/>
          <p:cNvGrpSpPr/>
          <p:nvPr/>
        </p:nvGrpSpPr>
        <p:grpSpPr>
          <a:xfrm>
            <a:off x="5301563" y="1973145"/>
            <a:ext cx="356221" cy="354670"/>
            <a:chOff x="-13512225" y="3647075"/>
            <a:chExt cx="353675" cy="352100"/>
          </a:xfrm>
        </p:grpSpPr>
        <p:sp>
          <p:nvSpPr>
            <p:cNvPr id="8042" name="Google Shape;8042;p84"/>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4"/>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4"/>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4"/>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4"/>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4"/>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84"/>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84"/>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84"/>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84"/>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2" name="Google Shape;8052;p84"/>
          <p:cNvGrpSpPr/>
          <p:nvPr/>
        </p:nvGrpSpPr>
        <p:grpSpPr>
          <a:xfrm>
            <a:off x="5311876" y="2417211"/>
            <a:ext cx="356221" cy="355451"/>
            <a:chOff x="-13512225" y="4080275"/>
            <a:chExt cx="353675" cy="352875"/>
          </a:xfrm>
        </p:grpSpPr>
        <p:sp>
          <p:nvSpPr>
            <p:cNvPr id="8053" name="Google Shape;8053;p84"/>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4"/>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4"/>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84"/>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84"/>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4"/>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4"/>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4"/>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84"/>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84"/>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84"/>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4" name="Google Shape;8064;p84"/>
          <p:cNvGrpSpPr/>
          <p:nvPr/>
        </p:nvGrpSpPr>
        <p:grpSpPr>
          <a:xfrm>
            <a:off x="7084956" y="1564572"/>
            <a:ext cx="356196" cy="290379"/>
            <a:chOff x="-11728250" y="3245400"/>
            <a:chExt cx="353650" cy="288275"/>
          </a:xfrm>
        </p:grpSpPr>
        <p:sp>
          <p:nvSpPr>
            <p:cNvPr id="8065" name="Google Shape;8065;p84"/>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84"/>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84"/>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84"/>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84"/>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0" name="Google Shape;8070;p84"/>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1" name="Google Shape;8071;p84"/>
          <p:cNvGrpSpPr/>
          <p:nvPr/>
        </p:nvGrpSpPr>
        <p:grpSpPr>
          <a:xfrm>
            <a:off x="7083760" y="1971660"/>
            <a:ext cx="358588" cy="357642"/>
            <a:chOff x="-11729050" y="3646475"/>
            <a:chExt cx="356025" cy="355050"/>
          </a:xfrm>
        </p:grpSpPr>
        <p:sp>
          <p:nvSpPr>
            <p:cNvPr id="8072" name="Google Shape;8072;p84"/>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84"/>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4"/>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84"/>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4"/>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84"/>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4"/>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84"/>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84"/>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4"/>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4"/>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3" name="Google Shape;8083;p84"/>
          <p:cNvGrpSpPr/>
          <p:nvPr/>
        </p:nvGrpSpPr>
        <p:grpSpPr>
          <a:xfrm>
            <a:off x="7117464" y="2417211"/>
            <a:ext cx="311804" cy="355451"/>
            <a:chOff x="-11703850" y="4081850"/>
            <a:chExt cx="309575" cy="352875"/>
          </a:xfrm>
        </p:grpSpPr>
        <p:sp>
          <p:nvSpPr>
            <p:cNvPr id="8084" name="Google Shape;8084;p84"/>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84"/>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84"/>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4"/>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4"/>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84"/>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4"/>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4"/>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84"/>
          <p:cNvGrpSpPr/>
          <p:nvPr/>
        </p:nvGrpSpPr>
        <p:grpSpPr>
          <a:xfrm>
            <a:off x="5306120" y="2891364"/>
            <a:ext cx="357002" cy="355451"/>
            <a:chOff x="-9958475" y="3180025"/>
            <a:chExt cx="354450" cy="352875"/>
          </a:xfrm>
        </p:grpSpPr>
        <p:sp>
          <p:nvSpPr>
            <p:cNvPr id="8093" name="Google Shape;8093;p84"/>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84"/>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84"/>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6" name="Google Shape;8096;p84"/>
          <p:cNvGrpSpPr/>
          <p:nvPr/>
        </p:nvGrpSpPr>
        <p:grpSpPr>
          <a:xfrm>
            <a:off x="5315247" y="3367345"/>
            <a:ext cx="337966" cy="355325"/>
            <a:chOff x="-9949025" y="3615575"/>
            <a:chExt cx="335550" cy="352750"/>
          </a:xfrm>
        </p:grpSpPr>
        <p:sp>
          <p:nvSpPr>
            <p:cNvPr id="8097" name="Google Shape;8097;p84"/>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84"/>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84"/>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84"/>
          <p:cNvGrpSpPr/>
          <p:nvPr/>
        </p:nvGrpSpPr>
        <p:grpSpPr>
          <a:xfrm>
            <a:off x="7950093" y="2890851"/>
            <a:ext cx="360175" cy="358423"/>
            <a:chOff x="-9961625" y="4048175"/>
            <a:chExt cx="357600" cy="355825"/>
          </a:xfrm>
        </p:grpSpPr>
        <p:sp>
          <p:nvSpPr>
            <p:cNvPr id="8101" name="Google Shape;8101;p84"/>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4"/>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4"/>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84"/>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4"/>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84"/>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7" name="Google Shape;8107;p84"/>
          <p:cNvGrpSpPr/>
          <p:nvPr/>
        </p:nvGrpSpPr>
        <p:grpSpPr>
          <a:xfrm>
            <a:off x="6636814" y="3366363"/>
            <a:ext cx="364959" cy="357289"/>
            <a:chOff x="-8680950" y="3624225"/>
            <a:chExt cx="362350" cy="354700"/>
          </a:xfrm>
        </p:grpSpPr>
        <p:sp>
          <p:nvSpPr>
            <p:cNvPr id="8108" name="Google Shape;8108;p84"/>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4"/>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84"/>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84"/>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84"/>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84"/>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4" name="Google Shape;8114;p84"/>
          <p:cNvGrpSpPr/>
          <p:nvPr/>
        </p:nvGrpSpPr>
        <p:grpSpPr>
          <a:xfrm>
            <a:off x="5773058" y="1532024"/>
            <a:ext cx="313365" cy="355476"/>
            <a:chOff x="-13056975" y="3212300"/>
            <a:chExt cx="311125" cy="352900"/>
          </a:xfrm>
        </p:grpSpPr>
        <p:sp>
          <p:nvSpPr>
            <p:cNvPr id="8115" name="Google Shape;8115;p84"/>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84"/>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84"/>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84"/>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9" name="Google Shape;8119;p84"/>
          <p:cNvGrpSpPr/>
          <p:nvPr/>
        </p:nvGrpSpPr>
        <p:grpSpPr>
          <a:xfrm>
            <a:off x="5750446" y="1972818"/>
            <a:ext cx="358588" cy="355325"/>
            <a:chOff x="-13077450" y="3647075"/>
            <a:chExt cx="356025" cy="352750"/>
          </a:xfrm>
        </p:grpSpPr>
        <p:sp>
          <p:nvSpPr>
            <p:cNvPr id="8120" name="Google Shape;8120;p84"/>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84"/>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84"/>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3" name="Google Shape;8123;p84"/>
          <p:cNvGrpSpPr/>
          <p:nvPr/>
        </p:nvGrpSpPr>
        <p:grpSpPr>
          <a:xfrm>
            <a:off x="5761552" y="2416418"/>
            <a:ext cx="357002" cy="357037"/>
            <a:chOff x="-13079025" y="4079475"/>
            <a:chExt cx="354450" cy="354450"/>
          </a:xfrm>
        </p:grpSpPr>
        <p:sp>
          <p:nvSpPr>
            <p:cNvPr id="8124" name="Google Shape;8124;p84"/>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4"/>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4"/>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4"/>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84"/>
          <p:cNvGrpSpPr/>
          <p:nvPr/>
        </p:nvGrpSpPr>
        <p:grpSpPr>
          <a:xfrm>
            <a:off x="7534619" y="1532427"/>
            <a:ext cx="356221" cy="354670"/>
            <a:chOff x="-11292700" y="3213875"/>
            <a:chExt cx="353675" cy="352100"/>
          </a:xfrm>
        </p:grpSpPr>
        <p:sp>
          <p:nvSpPr>
            <p:cNvPr id="8129" name="Google Shape;8129;p84"/>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4"/>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84"/>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84"/>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4"/>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84"/>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84"/>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6" name="Google Shape;8136;p84"/>
          <p:cNvGrpSpPr/>
          <p:nvPr/>
        </p:nvGrpSpPr>
        <p:grpSpPr>
          <a:xfrm>
            <a:off x="7528677" y="1972365"/>
            <a:ext cx="368106" cy="356232"/>
            <a:chOff x="-11299000" y="3647875"/>
            <a:chExt cx="365475" cy="353650"/>
          </a:xfrm>
        </p:grpSpPr>
        <p:sp>
          <p:nvSpPr>
            <p:cNvPr id="8137" name="Google Shape;8137;p84"/>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84"/>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4"/>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4"/>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84"/>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84"/>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3" name="Google Shape;8143;p84"/>
          <p:cNvGrpSpPr/>
          <p:nvPr/>
        </p:nvGrpSpPr>
        <p:grpSpPr>
          <a:xfrm>
            <a:off x="7544139" y="2428316"/>
            <a:ext cx="357808" cy="333240"/>
            <a:chOff x="-11295075" y="4092875"/>
            <a:chExt cx="355250" cy="330825"/>
          </a:xfrm>
        </p:grpSpPr>
        <p:sp>
          <p:nvSpPr>
            <p:cNvPr id="8144" name="Google Shape;8144;p84"/>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84"/>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84"/>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4"/>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4"/>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9" name="Google Shape;8149;p84"/>
          <p:cNvGrpSpPr/>
          <p:nvPr/>
        </p:nvGrpSpPr>
        <p:grpSpPr>
          <a:xfrm>
            <a:off x="5769739" y="2891364"/>
            <a:ext cx="312585" cy="355451"/>
            <a:chOff x="-9500075" y="3180800"/>
            <a:chExt cx="310350" cy="352875"/>
          </a:xfrm>
        </p:grpSpPr>
        <p:sp>
          <p:nvSpPr>
            <p:cNvPr id="8150" name="Google Shape;8150;p84"/>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4"/>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84"/>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84"/>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84"/>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84"/>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4"/>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84"/>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84"/>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9" name="Google Shape;8159;p84"/>
          <p:cNvGrpSpPr/>
          <p:nvPr/>
        </p:nvGrpSpPr>
        <p:grpSpPr>
          <a:xfrm>
            <a:off x="5747530" y="3366879"/>
            <a:ext cx="356221" cy="356257"/>
            <a:chOff x="-9523700" y="3614000"/>
            <a:chExt cx="353675" cy="353675"/>
          </a:xfrm>
        </p:grpSpPr>
        <p:sp>
          <p:nvSpPr>
            <p:cNvPr id="8160" name="Google Shape;8160;p84"/>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84"/>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84"/>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84"/>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84"/>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84"/>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84"/>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84"/>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4"/>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84"/>
          <p:cNvGrpSpPr/>
          <p:nvPr/>
        </p:nvGrpSpPr>
        <p:grpSpPr>
          <a:xfrm>
            <a:off x="7532481" y="3389521"/>
            <a:ext cx="356221" cy="354670"/>
            <a:chOff x="-9523700" y="4049550"/>
            <a:chExt cx="353675" cy="352100"/>
          </a:xfrm>
        </p:grpSpPr>
        <p:sp>
          <p:nvSpPr>
            <p:cNvPr id="8170" name="Google Shape;8170;p84"/>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84"/>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84"/>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4"/>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84"/>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84"/>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84"/>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7" name="Google Shape;8177;p84"/>
          <p:cNvGrpSpPr/>
          <p:nvPr/>
        </p:nvGrpSpPr>
        <p:grpSpPr>
          <a:xfrm>
            <a:off x="7088596" y="3389494"/>
            <a:ext cx="357002" cy="311029"/>
            <a:chOff x="-8209150" y="3659675"/>
            <a:chExt cx="354450" cy="308775"/>
          </a:xfrm>
        </p:grpSpPr>
        <p:sp>
          <p:nvSpPr>
            <p:cNvPr id="8178" name="Google Shape;8178;p84"/>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4"/>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84"/>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84"/>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84"/>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84"/>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4" name="Google Shape;8184;p84"/>
          <p:cNvGrpSpPr/>
          <p:nvPr/>
        </p:nvGrpSpPr>
        <p:grpSpPr>
          <a:xfrm>
            <a:off x="6191845" y="1532024"/>
            <a:ext cx="356221" cy="355476"/>
            <a:chOff x="-12643475" y="3212300"/>
            <a:chExt cx="353675" cy="352900"/>
          </a:xfrm>
        </p:grpSpPr>
        <p:sp>
          <p:nvSpPr>
            <p:cNvPr id="8185" name="Google Shape;8185;p84"/>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4"/>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84"/>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84"/>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4"/>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84"/>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4"/>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84"/>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84"/>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4" name="Google Shape;8194;p84"/>
          <p:cNvGrpSpPr/>
          <p:nvPr/>
        </p:nvGrpSpPr>
        <p:grpSpPr>
          <a:xfrm>
            <a:off x="6191845" y="1983798"/>
            <a:ext cx="356221" cy="333366"/>
            <a:chOff x="-12643475" y="3657325"/>
            <a:chExt cx="353675" cy="330950"/>
          </a:xfrm>
        </p:grpSpPr>
        <p:sp>
          <p:nvSpPr>
            <p:cNvPr id="8195" name="Google Shape;8195;p84"/>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84"/>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4"/>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84"/>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84"/>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4"/>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1" name="Google Shape;8201;p84"/>
          <p:cNvGrpSpPr/>
          <p:nvPr/>
        </p:nvGrpSpPr>
        <p:grpSpPr>
          <a:xfrm>
            <a:off x="6202157" y="2418407"/>
            <a:ext cx="356221" cy="353059"/>
            <a:chOff x="-12643475" y="4081850"/>
            <a:chExt cx="353675" cy="350500"/>
          </a:xfrm>
        </p:grpSpPr>
        <p:sp>
          <p:nvSpPr>
            <p:cNvPr id="8202" name="Google Shape;8202;p84"/>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4"/>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4"/>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84"/>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6" name="Google Shape;8206;p84"/>
          <p:cNvGrpSpPr/>
          <p:nvPr/>
        </p:nvGrpSpPr>
        <p:grpSpPr>
          <a:xfrm>
            <a:off x="7974847" y="1532427"/>
            <a:ext cx="355416" cy="354670"/>
            <a:chOff x="-10857925" y="3213875"/>
            <a:chExt cx="352875" cy="352100"/>
          </a:xfrm>
        </p:grpSpPr>
        <p:sp>
          <p:nvSpPr>
            <p:cNvPr id="8207" name="Google Shape;8207;p84"/>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84"/>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84"/>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84"/>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4"/>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84"/>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84"/>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84"/>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84"/>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84"/>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7" name="Google Shape;8217;p84"/>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18" name="Google Shape;8218;p84"/>
          <p:cNvGrpSpPr/>
          <p:nvPr/>
        </p:nvGrpSpPr>
        <p:grpSpPr>
          <a:xfrm>
            <a:off x="7984757" y="2428316"/>
            <a:ext cx="356221" cy="333240"/>
            <a:chOff x="-10858725" y="4092875"/>
            <a:chExt cx="353675" cy="330825"/>
          </a:xfrm>
        </p:grpSpPr>
        <p:sp>
          <p:nvSpPr>
            <p:cNvPr id="8219" name="Google Shape;8219;p84"/>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84"/>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84"/>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84"/>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84"/>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4"/>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5" name="Google Shape;8225;p84"/>
          <p:cNvGrpSpPr/>
          <p:nvPr/>
        </p:nvGrpSpPr>
        <p:grpSpPr>
          <a:xfrm>
            <a:off x="6191762" y="2891855"/>
            <a:ext cx="356096" cy="354469"/>
            <a:chOff x="-9089725" y="3180200"/>
            <a:chExt cx="353550" cy="351900"/>
          </a:xfrm>
        </p:grpSpPr>
        <p:sp>
          <p:nvSpPr>
            <p:cNvPr id="8226" name="Google Shape;8226;p84"/>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84"/>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8" name="Google Shape;8228;p84"/>
          <p:cNvGrpSpPr/>
          <p:nvPr/>
        </p:nvGrpSpPr>
        <p:grpSpPr>
          <a:xfrm>
            <a:off x="6243280" y="3367282"/>
            <a:ext cx="252278" cy="355451"/>
            <a:chOff x="-9039300" y="3614000"/>
            <a:chExt cx="250475" cy="352875"/>
          </a:xfrm>
        </p:grpSpPr>
        <p:sp>
          <p:nvSpPr>
            <p:cNvPr id="8229" name="Google Shape;8229;p84"/>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84"/>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84"/>
          <p:cNvGrpSpPr/>
          <p:nvPr/>
        </p:nvGrpSpPr>
        <p:grpSpPr>
          <a:xfrm>
            <a:off x="7975246" y="3389521"/>
            <a:ext cx="354635" cy="354670"/>
            <a:chOff x="-9088150" y="4049550"/>
            <a:chExt cx="352100" cy="352100"/>
          </a:xfrm>
        </p:grpSpPr>
        <p:sp>
          <p:nvSpPr>
            <p:cNvPr id="8232" name="Google Shape;8232;p84"/>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84"/>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84"/>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84"/>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84"/>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84"/>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8" name="Google Shape;8238;p84"/>
          <p:cNvGrpSpPr/>
          <p:nvPr/>
        </p:nvGrpSpPr>
        <p:grpSpPr>
          <a:xfrm>
            <a:off x="7109610" y="2891754"/>
            <a:ext cx="315757" cy="354670"/>
            <a:chOff x="-8191825" y="3174500"/>
            <a:chExt cx="313500" cy="352100"/>
          </a:xfrm>
        </p:grpSpPr>
        <p:sp>
          <p:nvSpPr>
            <p:cNvPr id="8239" name="Google Shape;8239;p84"/>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84"/>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84"/>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245"/>
        <p:cNvGrpSpPr/>
        <p:nvPr/>
      </p:nvGrpSpPr>
      <p:grpSpPr>
        <a:xfrm>
          <a:off x="0" y="0"/>
          <a:ext cx="0" cy="0"/>
          <a:chOff x="0" y="0"/>
          <a:chExt cx="0" cy="0"/>
        </a:xfrm>
      </p:grpSpPr>
      <p:sp>
        <p:nvSpPr>
          <p:cNvPr id="8246" name="Google Shape;8246;p85"/>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247" name="Google Shape;8247;p85"/>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48" name="Google Shape;8248;p85"/>
          <p:cNvGrpSpPr/>
          <p:nvPr/>
        </p:nvGrpSpPr>
        <p:grpSpPr>
          <a:xfrm>
            <a:off x="748855" y="2243507"/>
            <a:ext cx="452798" cy="449473"/>
            <a:chOff x="-21322300" y="3693325"/>
            <a:chExt cx="306400" cy="304150"/>
          </a:xfrm>
        </p:grpSpPr>
        <p:sp>
          <p:nvSpPr>
            <p:cNvPr id="8249" name="Google Shape;8249;p85"/>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85"/>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85"/>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85"/>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85"/>
          <p:cNvGrpSpPr/>
          <p:nvPr/>
        </p:nvGrpSpPr>
        <p:grpSpPr>
          <a:xfrm>
            <a:off x="748263" y="2810244"/>
            <a:ext cx="453980" cy="422540"/>
            <a:chOff x="-21322300" y="4077125"/>
            <a:chExt cx="307200" cy="285925"/>
          </a:xfrm>
        </p:grpSpPr>
        <p:sp>
          <p:nvSpPr>
            <p:cNvPr id="8254" name="Google Shape;8254;p85"/>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85"/>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5"/>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5"/>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85"/>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85"/>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85"/>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85"/>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85"/>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5"/>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85"/>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85"/>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6" name="Google Shape;8266;p85"/>
          <p:cNvGrpSpPr/>
          <p:nvPr/>
        </p:nvGrpSpPr>
        <p:grpSpPr>
          <a:xfrm>
            <a:off x="3525440" y="1689128"/>
            <a:ext cx="451653" cy="450212"/>
            <a:chOff x="-19394200" y="3333800"/>
            <a:chExt cx="305625" cy="304650"/>
          </a:xfrm>
        </p:grpSpPr>
        <p:sp>
          <p:nvSpPr>
            <p:cNvPr id="8267" name="Google Shape;8267;p85"/>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85"/>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85"/>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85"/>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85"/>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85"/>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85"/>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85"/>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5"/>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6" name="Google Shape;8276;p85"/>
          <p:cNvGrpSpPr/>
          <p:nvPr/>
        </p:nvGrpSpPr>
        <p:grpSpPr>
          <a:xfrm>
            <a:off x="3524276" y="2243580"/>
            <a:ext cx="453980" cy="449325"/>
            <a:chOff x="-19396575" y="3708500"/>
            <a:chExt cx="307200" cy="304050"/>
          </a:xfrm>
        </p:grpSpPr>
        <p:sp>
          <p:nvSpPr>
            <p:cNvPr id="8277" name="Google Shape;8277;p85"/>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85"/>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85"/>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85"/>
          <p:cNvGrpSpPr/>
          <p:nvPr/>
        </p:nvGrpSpPr>
        <p:grpSpPr>
          <a:xfrm>
            <a:off x="3518457" y="2796461"/>
            <a:ext cx="465618" cy="450101"/>
            <a:chOff x="-19394200" y="4084200"/>
            <a:chExt cx="315075" cy="304575"/>
          </a:xfrm>
        </p:grpSpPr>
        <p:sp>
          <p:nvSpPr>
            <p:cNvPr id="8281" name="Google Shape;8281;p85"/>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85"/>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85"/>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85"/>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85"/>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85"/>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85"/>
          <p:cNvGrpSpPr/>
          <p:nvPr/>
        </p:nvGrpSpPr>
        <p:grpSpPr>
          <a:xfrm>
            <a:off x="6324167" y="1689001"/>
            <a:ext cx="400447" cy="450470"/>
            <a:chOff x="-17526750" y="3309200"/>
            <a:chExt cx="270975" cy="304825"/>
          </a:xfrm>
        </p:grpSpPr>
        <p:sp>
          <p:nvSpPr>
            <p:cNvPr id="8288" name="Google Shape;8288;p85"/>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5"/>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85"/>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85"/>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85"/>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85"/>
          <p:cNvGrpSpPr/>
          <p:nvPr/>
        </p:nvGrpSpPr>
        <p:grpSpPr>
          <a:xfrm>
            <a:off x="6300319" y="2244173"/>
            <a:ext cx="448143" cy="448143"/>
            <a:chOff x="-17542500" y="3684100"/>
            <a:chExt cx="303250" cy="303250"/>
          </a:xfrm>
        </p:grpSpPr>
        <p:sp>
          <p:nvSpPr>
            <p:cNvPr id="8294" name="Google Shape;8294;p85"/>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85"/>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85"/>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85"/>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85"/>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85"/>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85"/>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1" name="Google Shape;8301;p85"/>
          <p:cNvGrpSpPr/>
          <p:nvPr/>
        </p:nvGrpSpPr>
        <p:grpSpPr>
          <a:xfrm>
            <a:off x="6299728" y="2810817"/>
            <a:ext cx="449325" cy="421395"/>
            <a:chOff x="-17542500" y="4068450"/>
            <a:chExt cx="304050" cy="285150"/>
          </a:xfrm>
        </p:grpSpPr>
        <p:sp>
          <p:nvSpPr>
            <p:cNvPr id="8302" name="Google Shape;8302;p85"/>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85"/>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85"/>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85"/>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85"/>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85"/>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8" name="Google Shape;8308;p85"/>
          <p:cNvGrpSpPr/>
          <p:nvPr/>
        </p:nvGrpSpPr>
        <p:grpSpPr>
          <a:xfrm>
            <a:off x="3530150" y="3342211"/>
            <a:ext cx="343404" cy="449325"/>
            <a:chOff x="-15652200" y="3335975"/>
            <a:chExt cx="232375" cy="304050"/>
          </a:xfrm>
        </p:grpSpPr>
        <p:sp>
          <p:nvSpPr>
            <p:cNvPr id="8309" name="Google Shape;8309;p85"/>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85"/>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85"/>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85"/>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85"/>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85"/>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85"/>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85"/>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85"/>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85"/>
          <p:cNvGrpSpPr/>
          <p:nvPr/>
        </p:nvGrpSpPr>
        <p:grpSpPr>
          <a:xfrm>
            <a:off x="1303491" y="1689573"/>
            <a:ext cx="450470" cy="449325"/>
            <a:chOff x="-20946600" y="3317850"/>
            <a:chExt cx="304825" cy="304050"/>
          </a:xfrm>
        </p:grpSpPr>
        <p:sp>
          <p:nvSpPr>
            <p:cNvPr id="8319" name="Google Shape;8319;p85"/>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85"/>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85"/>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2" name="Google Shape;8322;p85"/>
          <p:cNvGrpSpPr/>
          <p:nvPr/>
        </p:nvGrpSpPr>
        <p:grpSpPr>
          <a:xfrm>
            <a:off x="1304064" y="2243729"/>
            <a:ext cx="449325" cy="449030"/>
            <a:chOff x="-20945825" y="3692175"/>
            <a:chExt cx="304050" cy="303850"/>
          </a:xfrm>
        </p:grpSpPr>
        <p:sp>
          <p:nvSpPr>
            <p:cNvPr id="8323" name="Google Shape;8323;p85"/>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85"/>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85"/>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85"/>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7" name="Google Shape;8327;p85"/>
          <p:cNvGrpSpPr/>
          <p:nvPr/>
        </p:nvGrpSpPr>
        <p:grpSpPr>
          <a:xfrm>
            <a:off x="1329667" y="2797442"/>
            <a:ext cx="398119" cy="448143"/>
            <a:chOff x="-20930075" y="4066100"/>
            <a:chExt cx="269400" cy="303250"/>
          </a:xfrm>
        </p:grpSpPr>
        <p:sp>
          <p:nvSpPr>
            <p:cNvPr id="8328" name="Google Shape;8328;p85"/>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85"/>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85"/>
          <p:cNvGrpSpPr/>
          <p:nvPr/>
        </p:nvGrpSpPr>
        <p:grpSpPr>
          <a:xfrm>
            <a:off x="4110888" y="1689848"/>
            <a:ext cx="372516" cy="448771"/>
            <a:chOff x="-18994100" y="3334775"/>
            <a:chExt cx="252075" cy="303675"/>
          </a:xfrm>
        </p:grpSpPr>
        <p:sp>
          <p:nvSpPr>
            <p:cNvPr id="8331" name="Google Shape;8331;p85"/>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85"/>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85"/>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85"/>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5" name="Google Shape;8335;p85"/>
          <p:cNvGrpSpPr/>
          <p:nvPr/>
        </p:nvGrpSpPr>
        <p:grpSpPr>
          <a:xfrm>
            <a:off x="4125445" y="2244743"/>
            <a:ext cx="343404" cy="446998"/>
            <a:chOff x="-18983850" y="3710075"/>
            <a:chExt cx="232375" cy="302475"/>
          </a:xfrm>
        </p:grpSpPr>
        <p:sp>
          <p:nvSpPr>
            <p:cNvPr id="8336" name="Google Shape;8336;p85"/>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85"/>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85"/>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85"/>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85"/>
          <p:cNvGrpSpPr/>
          <p:nvPr/>
        </p:nvGrpSpPr>
        <p:grpSpPr>
          <a:xfrm>
            <a:off x="4071911" y="2797422"/>
            <a:ext cx="450470" cy="448180"/>
            <a:chOff x="-19020075" y="4084200"/>
            <a:chExt cx="304825" cy="303275"/>
          </a:xfrm>
        </p:grpSpPr>
        <p:sp>
          <p:nvSpPr>
            <p:cNvPr id="8341" name="Google Shape;8341;p85"/>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85"/>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85"/>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85"/>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85"/>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85"/>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85"/>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5"/>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5"/>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0" name="Google Shape;8350;p85"/>
          <p:cNvGrpSpPr/>
          <p:nvPr/>
        </p:nvGrpSpPr>
        <p:grpSpPr>
          <a:xfrm>
            <a:off x="6889176" y="1689001"/>
            <a:ext cx="396937" cy="450470"/>
            <a:chOff x="-17149475" y="3309200"/>
            <a:chExt cx="268600" cy="304825"/>
          </a:xfrm>
        </p:grpSpPr>
        <p:sp>
          <p:nvSpPr>
            <p:cNvPr id="8351" name="Google Shape;8351;p85"/>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5"/>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3" name="Google Shape;8353;p85"/>
          <p:cNvGrpSpPr/>
          <p:nvPr/>
        </p:nvGrpSpPr>
        <p:grpSpPr>
          <a:xfrm>
            <a:off x="6862982" y="2258120"/>
            <a:ext cx="449325" cy="420249"/>
            <a:chOff x="-17168375" y="3692750"/>
            <a:chExt cx="304050" cy="284375"/>
          </a:xfrm>
        </p:grpSpPr>
        <p:sp>
          <p:nvSpPr>
            <p:cNvPr id="8354" name="Google Shape;8354;p85"/>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85"/>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85"/>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85"/>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85"/>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85"/>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85"/>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1" name="Google Shape;8361;p85"/>
          <p:cNvGrpSpPr/>
          <p:nvPr/>
        </p:nvGrpSpPr>
        <p:grpSpPr>
          <a:xfrm>
            <a:off x="6859491" y="2796852"/>
            <a:ext cx="456308" cy="449325"/>
            <a:chOff x="-17170750" y="4058800"/>
            <a:chExt cx="308775" cy="304050"/>
          </a:xfrm>
        </p:grpSpPr>
        <p:sp>
          <p:nvSpPr>
            <p:cNvPr id="8362" name="Google Shape;8362;p85"/>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85"/>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85"/>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5"/>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85"/>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85"/>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85"/>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85"/>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85"/>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85"/>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85"/>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5"/>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85"/>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85"/>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5"/>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85"/>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85"/>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9" name="Google Shape;8379;p85"/>
          <p:cNvGrpSpPr/>
          <p:nvPr/>
        </p:nvGrpSpPr>
        <p:grpSpPr>
          <a:xfrm>
            <a:off x="5721388" y="3343358"/>
            <a:ext cx="450470" cy="446998"/>
            <a:chOff x="-15688425" y="3707725"/>
            <a:chExt cx="304825" cy="302475"/>
          </a:xfrm>
        </p:grpSpPr>
        <p:sp>
          <p:nvSpPr>
            <p:cNvPr id="8380" name="Google Shape;8380;p85"/>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85"/>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85"/>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85"/>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85"/>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85"/>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85"/>
          <p:cNvGrpSpPr/>
          <p:nvPr/>
        </p:nvGrpSpPr>
        <p:grpSpPr>
          <a:xfrm>
            <a:off x="1865544" y="1690441"/>
            <a:ext cx="451653" cy="447589"/>
            <a:chOff x="-20572500" y="3319025"/>
            <a:chExt cx="305625" cy="302875"/>
          </a:xfrm>
        </p:grpSpPr>
        <p:sp>
          <p:nvSpPr>
            <p:cNvPr id="8387" name="Google Shape;8387;p85"/>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85"/>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9" name="Google Shape;8389;p85"/>
          <p:cNvGrpSpPr/>
          <p:nvPr/>
        </p:nvGrpSpPr>
        <p:grpSpPr>
          <a:xfrm>
            <a:off x="1866708" y="2305410"/>
            <a:ext cx="449325" cy="325670"/>
            <a:chOff x="-20571700" y="3722875"/>
            <a:chExt cx="304050" cy="220375"/>
          </a:xfrm>
        </p:grpSpPr>
        <p:sp>
          <p:nvSpPr>
            <p:cNvPr id="8390" name="Google Shape;8390;p85"/>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85"/>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85"/>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85"/>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85"/>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85"/>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85"/>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85"/>
          <p:cNvGrpSpPr/>
          <p:nvPr/>
        </p:nvGrpSpPr>
        <p:grpSpPr>
          <a:xfrm>
            <a:off x="1866135" y="2796278"/>
            <a:ext cx="450470" cy="450470"/>
            <a:chOff x="-20571700" y="4066875"/>
            <a:chExt cx="304825" cy="304825"/>
          </a:xfrm>
        </p:grpSpPr>
        <p:sp>
          <p:nvSpPr>
            <p:cNvPr id="8398" name="Google Shape;8398;p85"/>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85"/>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85"/>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85"/>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85"/>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85"/>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4" name="Google Shape;8404;p85"/>
          <p:cNvGrpSpPr/>
          <p:nvPr/>
        </p:nvGrpSpPr>
        <p:grpSpPr>
          <a:xfrm>
            <a:off x="4632837" y="1688259"/>
            <a:ext cx="453980" cy="451948"/>
            <a:chOff x="-18645175" y="3334200"/>
            <a:chExt cx="307200" cy="305825"/>
          </a:xfrm>
        </p:grpSpPr>
        <p:sp>
          <p:nvSpPr>
            <p:cNvPr id="8405" name="Google Shape;8405;p85"/>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85"/>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85"/>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85"/>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85"/>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0" name="Google Shape;8410;p85"/>
          <p:cNvGrpSpPr/>
          <p:nvPr/>
        </p:nvGrpSpPr>
        <p:grpSpPr>
          <a:xfrm>
            <a:off x="4633429" y="2242989"/>
            <a:ext cx="452798" cy="450507"/>
            <a:chOff x="-18645175" y="3708500"/>
            <a:chExt cx="306400" cy="304850"/>
          </a:xfrm>
        </p:grpSpPr>
        <p:sp>
          <p:nvSpPr>
            <p:cNvPr id="8411" name="Google Shape;8411;p85"/>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85"/>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85"/>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85"/>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85"/>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85"/>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85"/>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8" name="Google Shape;8418;p85"/>
          <p:cNvGrpSpPr/>
          <p:nvPr/>
        </p:nvGrpSpPr>
        <p:grpSpPr>
          <a:xfrm>
            <a:off x="4631101" y="2795630"/>
            <a:ext cx="457453" cy="451763"/>
            <a:chOff x="-18647525" y="4082625"/>
            <a:chExt cx="309550" cy="305700"/>
          </a:xfrm>
        </p:grpSpPr>
        <p:sp>
          <p:nvSpPr>
            <p:cNvPr id="8419" name="Google Shape;8419;p85"/>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85"/>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85"/>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85"/>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3" name="Google Shape;8423;p85"/>
          <p:cNvGrpSpPr/>
          <p:nvPr/>
        </p:nvGrpSpPr>
        <p:grpSpPr>
          <a:xfrm>
            <a:off x="7441485" y="1689592"/>
            <a:ext cx="395755" cy="449288"/>
            <a:chOff x="-16775350" y="3309200"/>
            <a:chExt cx="267800" cy="304025"/>
          </a:xfrm>
        </p:grpSpPr>
        <p:sp>
          <p:nvSpPr>
            <p:cNvPr id="8424" name="Google Shape;8424;p85"/>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85"/>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85"/>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7" name="Google Shape;8427;p85"/>
          <p:cNvGrpSpPr/>
          <p:nvPr/>
        </p:nvGrpSpPr>
        <p:grpSpPr>
          <a:xfrm>
            <a:off x="7441485" y="2241827"/>
            <a:ext cx="395755" cy="452835"/>
            <a:chOff x="-16775350" y="3683300"/>
            <a:chExt cx="267800" cy="306425"/>
          </a:xfrm>
        </p:grpSpPr>
        <p:sp>
          <p:nvSpPr>
            <p:cNvPr id="8428" name="Google Shape;8428;p85"/>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85"/>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85"/>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1" name="Google Shape;8431;p85"/>
          <p:cNvGrpSpPr/>
          <p:nvPr/>
        </p:nvGrpSpPr>
        <p:grpSpPr>
          <a:xfrm>
            <a:off x="7413536" y="2796870"/>
            <a:ext cx="451653" cy="449288"/>
            <a:chOff x="-16794250" y="4058225"/>
            <a:chExt cx="305625" cy="304025"/>
          </a:xfrm>
        </p:grpSpPr>
        <p:sp>
          <p:nvSpPr>
            <p:cNvPr id="8432" name="Google Shape;8432;p85"/>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85"/>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85"/>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85"/>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85"/>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85"/>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85"/>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85"/>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85"/>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41" name="Google Shape;8441;p85"/>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42" name="Google Shape;8442;p85"/>
          <p:cNvGrpSpPr/>
          <p:nvPr/>
        </p:nvGrpSpPr>
        <p:grpSpPr>
          <a:xfrm>
            <a:off x="2414953" y="1689573"/>
            <a:ext cx="457453" cy="449325"/>
            <a:chOff x="-20199150" y="3317850"/>
            <a:chExt cx="309550" cy="304050"/>
          </a:xfrm>
        </p:grpSpPr>
        <p:sp>
          <p:nvSpPr>
            <p:cNvPr id="8443" name="Google Shape;8443;p85"/>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85"/>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85"/>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85"/>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85"/>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85"/>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85"/>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0" name="Google Shape;8450;p85"/>
          <p:cNvGrpSpPr/>
          <p:nvPr/>
        </p:nvGrpSpPr>
        <p:grpSpPr>
          <a:xfrm>
            <a:off x="2417281" y="2242861"/>
            <a:ext cx="452798" cy="450766"/>
            <a:chOff x="-20199150" y="3693150"/>
            <a:chExt cx="306400" cy="305025"/>
          </a:xfrm>
        </p:grpSpPr>
        <p:sp>
          <p:nvSpPr>
            <p:cNvPr id="8451" name="Google Shape;8451;p85"/>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85"/>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85"/>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85"/>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5"/>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85"/>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7" name="Google Shape;8457;p85"/>
          <p:cNvGrpSpPr/>
          <p:nvPr/>
        </p:nvGrpSpPr>
        <p:grpSpPr>
          <a:xfrm>
            <a:off x="2417854" y="2795687"/>
            <a:ext cx="451653" cy="451653"/>
            <a:chOff x="-20197575" y="4066875"/>
            <a:chExt cx="305625" cy="305625"/>
          </a:xfrm>
        </p:grpSpPr>
        <p:sp>
          <p:nvSpPr>
            <p:cNvPr id="8458" name="Google Shape;8458;p85"/>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85"/>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85"/>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85"/>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85"/>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85"/>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85"/>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85"/>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85"/>
          <p:cNvGrpSpPr/>
          <p:nvPr/>
        </p:nvGrpSpPr>
        <p:grpSpPr>
          <a:xfrm>
            <a:off x="5200071" y="1687520"/>
            <a:ext cx="449325" cy="453426"/>
            <a:chOff x="-18271050" y="3333200"/>
            <a:chExt cx="304050" cy="306825"/>
          </a:xfrm>
        </p:grpSpPr>
        <p:sp>
          <p:nvSpPr>
            <p:cNvPr id="8467" name="Google Shape;8467;p85"/>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85"/>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85"/>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85"/>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85"/>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2" name="Google Shape;8472;p85"/>
          <p:cNvGrpSpPr/>
          <p:nvPr/>
        </p:nvGrpSpPr>
        <p:grpSpPr>
          <a:xfrm>
            <a:off x="5200644" y="2244171"/>
            <a:ext cx="448180" cy="448143"/>
            <a:chOff x="-18270275" y="3710875"/>
            <a:chExt cx="303275" cy="303250"/>
          </a:xfrm>
        </p:grpSpPr>
        <p:sp>
          <p:nvSpPr>
            <p:cNvPr id="8473" name="Google Shape;8473;p85"/>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5"/>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5"/>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85"/>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85"/>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85"/>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9" name="Google Shape;8479;p85"/>
          <p:cNvGrpSpPr/>
          <p:nvPr/>
        </p:nvGrpSpPr>
        <p:grpSpPr>
          <a:xfrm>
            <a:off x="5254196" y="2797422"/>
            <a:ext cx="341076" cy="448180"/>
            <a:chOff x="-18234025" y="4084200"/>
            <a:chExt cx="230800" cy="303275"/>
          </a:xfrm>
        </p:grpSpPr>
        <p:sp>
          <p:nvSpPr>
            <p:cNvPr id="8480" name="Google Shape;8480;p85"/>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85"/>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85"/>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3" name="Google Shape;8483;p85"/>
          <p:cNvGrpSpPr/>
          <p:nvPr/>
        </p:nvGrpSpPr>
        <p:grpSpPr>
          <a:xfrm>
            <a:off x="2366751" y="3341641"/>
            <a:ext cx="449325" cy="450470"/>
            <a:chOff x="-16419350" y="3308400"/>
            <a:chExt cx="304050" cy="304825"/>
          </a:xfrm>
        </p:grpSpPr>
        <p:sp>
          <p:nvSpPr>
            <p:cNvPr id="8484" name="Google Shape;8484;p85"/>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85"/>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85"/>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85"/>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85"/>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85"/>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85"/>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1" name="Google Shape;8491;p85"/>
          <p:cNvGrpSpPr/>
          <p:nvPr/>
        </p:nvGrpSpPr>
        <p:grpSpPr>
          <a:xfrm>
            <a:off x="4638306" y="3340423"/>
            <a:ext cx="395755" cy="452872"/>
            <a:chOff x="-16401225" y="3683275"/>
            <a:chExt cx="267800" cy="306450"/>
          </a:xfrm>
        </p:grpSpPr>
        <p:sp>
          <p:nvSpPr>
            <p:cNvPr id="8492" name="Google Shape;8492;p85"/>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85"/>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85"/>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85"/>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85"/>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85"/>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85"/>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9" name="Google Shape;8499;p85"/>
          <p:cNvGrpSpPr/>
          <p:nvPr/>
        </p:nvGrpSpPr>
        <p:grpSpPr>
          <a:xfrm>
            <a:off x="8003755" y="2797062"/>
            <a:ext cx="450470" cy="448180"/>
            <a:chOff x="-16419350" y="4058200"/>
            <a:chExt cx="304825" cy="303275"/>
          </a:xfrm>
        </p:grpSpPr>
        <p:sp>
          <p:nvSpPr>
            <p:cNvPr id="8500" name="Google Shape;8500;p85"/>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85"/>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85"/>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85"/>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85"/>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85"/>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85"/>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7" name="Google Shape;8507;p85"/>
          <p:cNvGrpSpPr/>
          <p:nvPr/>
        </p:nvGrpSpPr>
        <p:grpSpPr>
          <a:xfrm>
            <a:off x="4030643" y="3343080"/>
            <a:ext cx="450507" cy="447589"/>
            <a:chOff x="-15296200" y="3326900"/>
            <a:chExt cx="304850" cy="302875"/>
          </a:xfrm>
        </p:grpSpPr>
        <p:sp>
          <p:nvSpPr>
            <p:cNvPr id="8508" name="Google Shape;8508;p85"/>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85"/>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85"/>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85"/>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85"/>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3" name="Google Shape;8513;p85"/>
          <p:cNvGrpSpPr/>
          <p:nvPr/>
        </p:nvGrpSpPr>
        <p:grpSpPr>
          <a:xfrm>
            <a:off x="2946296" y="1706881"/>
            <a:ext cx="486566" cy="414708"/>
            <a:chOff x="-19835275" y="3330250"/>
            <a:chExt cx="329250" cy="280625"/>
          </a:xfrm>
        </p:grpSpPr>
        <p:sp>
          <p:nvSpPr>
            <p:cNvPr id="8514" name="Google Shape;8514;p85"/>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85"/>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85"/>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7" name="Google Shape;8517;p85"/>
          <p:cNvGrpSpPr/>
          <p:nvPr/>
        </p:nvGrpSpPr>
        <p:grpSpPr>
          <a:xfrm>
            <a:off x="2964325" y="2243470"/>
            <a:ext cx="450507" cy="449547"/>
            <a:chOff x="-19822675" y="3692750"/>
            <a:chExt cx="304850" cy="304200"/>
          </a:xfrm>
        </p:grpSpPr>
        <p:sp>
          <p:nvSpPr>
            <p:cNvPr id="8518" name="Google Shape;8518;p85"/>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85"/>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85"/>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85"/>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85"/>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3" name="Google Shape;8523;p85"/>
          <p:cNvGrpSpPr/>
          <p:nvPr/>
        </p:nvGrpSpPr>
        <p:grpSpPr>
          <a:xfrm>
            <a:off x="2964916" y="2796278"/>
            <a:ext cx="449325" cy="450470"/>
            <a:chOff x="-19822675" y="4066875"/>
            <a:chExt cx="304050" cy="304825"/>
          </a:xfrm>
        </p:grpSpPr>
        <p:sp>
          <p:nvSpPr>
            <p:cNvPr id="8524" name="Google Shape;8524;p85"/>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85"/>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85"/>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85"/>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85"/>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85"/>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0" name="Google Shape;8530;p85"/>
          <p:cNvGrpSpPr/>
          <p:nvPr/>
        </p:nvGrpSpPr>
        <p:grpSpPr>
          <a:xfrm>
            <a:off x="5773985" y="1689571"/>
            <a:ext cx="399302" cy="449325"/>
            <a:chOff x="-17878825" y="3334400"/>
            <a:chExt cx="270200" cy="304050"/>
          </a:xfrm>
        </p:grpSpPr>
        <p:sp>
          <p:nvSpPr>
            <p:cNvPr id="8531" name="Google Shape;8531;p85"/>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85"/>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85"/>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85"/>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85"/>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85"/>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85"/>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8" name="Google Shape;8538;p85"/>
          <p:cNvGrpSpPr/>
          <p:nvPr/>
        </p:nvGrpSpPr>
        <p:grpSpPr>
          <a:xfrm>
            <a:off x="5747809" y="2242416"/>
            <a:ext cx="451653" cy="451653"/>
            <a:chOff x="-17896150" y="3709300"/>
            <a:chExt cx="305625" cy="305625"/>
          </a:xfrm>
        </p:grpSpPr>
        <p:sp>
          <p:nvSpPr>
            <p:cNvPr id="8539" name="Google Shape;8539;p85"/>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85"/>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85"/>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85"/>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3" name="Google Shape;8543;p85"/>
          <p:cNvGrpSpPr/>
          <p:nvPr/>
        </p:nvGrpSpPr>
        <p:grpSpPr>
          <a:xfrm>
            <a:off x="5775740" y="2795686"/>
            <a:ext cx="395792" cy="451653"/>
            <a:chOff x="-17878025" y="4082625"/>
            <a:chExt cx="267825" cy="305625"/>
          </a:xfrm>
        </p:grpSpPr>
        <p:sp>
          <p:nvSpPr>
            <p:cNvPr id="8544" name="Google Shape;8544;p85"/>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85"/>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85"/>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85"/>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85"/>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85"/>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85"/>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85"/>
          <p:cNvGrpSpPr/>
          <p:nvPr/>
        </p:nvGrpSpPr>
        <p:grpSpPr>
          <a:xfrm>
            <a:off x="2919632" y="3355015"/>
            <a:ext cx="450507" cy="423722"/>
            <a:chOff x="-16044450" y="3317850"/>
            <a:chExt cx="304850" cy="286725"/>
          </a:xfrm>
        </p:grpSpPr>
        <p:sp>
          <p:nvSpPr>
            <p:cNvPr id="8552" name="Google Shape;8552;p85"/>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85"/>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85"/>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85"/>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6" name="Google Shape;8556;p85"/>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57" name="Google Shape;8557;p85"/>
          <p:cNvGrpSpPr/>
          <p:nvPr/>
        </p:nvGrpSpPr>
        <p:grpSpPr>
          <a:xfrm>
            <a:off x="8042149" y="2243724"/>
            <a:ext cx="373662" cy="449030"/>
            <a:chOff x="-16018450" y="4058400"/>
            <a:chExt cx="252850" cy="303850"/>
          </a:xfrm>
        </p:grpSpPr>
        <p:sp>
          <p:nvSpPr>
            <p:cNvPr id="8558" name="Google Shape;8558;p85"/>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85"/>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85"/>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85"/>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62" name="Google Shape;8562;p85"/>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566"/>
        <p:cNvGrpSpPr/>
        <p:nvPr/>
      </p:nvGrpSpPr>
      <p:grpSpPr>
        <a:xfrm>
          <a:off x="0" y="0"/>
          <a:ext cx="0" cy="0"/>
          <a:chOff x="0" y="0"/>
          <a:chExt cx="0" cy="0"/>
        </a:xfrm>
      </p:grpSpPr>
      <p:sp>
        <p:nvSpPr>
          <p:cNvPr id="8567" name="Google Shape;8567;p86"/>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568" name="Google Shape;8568;p86"/>
          <p:cNvGrpSpPr/>
          <p:nvPr/>
        </p:nvGrpSpPr>
        <p:grpSpPr>
          <a:xfrm>
            <a:off x="845901" y="1689241"/>
            <a:ext cx="442337" cy="419623"/>
            <a:chOff x="-6696925" y="3272575"/>
            <a:chExt cx="307200" cy="291425"/>
          </a:xfrm>
        </p:grpSpPr>
        <p:sp>
          <p:nvSpPr>
            <p:cNvPr id="8569" name="Google Shape;8569;p86"/>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86"/>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1" name="Google Shape;8571;p86"/>
          <p:cNvGrpSpPr/>
          <p:nvPr/>
        </p:nvGrpSpPr>
        <p:grpSpPr>
          <a:xfrm>
            <a:off x="845884" y="2204636"/>
            <a:ext cx="442373" cy="420775"/>
            <a:chOff x="-6690625" y="3631325"/>
            <a:chExt cx="307225" cy="292225"/>
          </a:xfrm>
        </p:grpSpPr>
        <p:sp>
          <p:nvSpPr>
            <p:cNvPr id="8572" name="Google Shape;8572;p86"/>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86"/>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86"/>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86"/>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86"/>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7" name="Google Shape;8577;p86"/>
          <p:cNvGrpSpPr/>
          <p:nvPr/>
        </p:nvGrpSpPr>
        <p:grpSpPr>
          <a:xfrm>
            <a:off x="868005" y="2756972"/>
            <a:ext cx="421927" cy="419371"/>
            <a:chOff x="-6689825" y="3992050"/>
            <a:chExt cx="293025" cy="291250"/>
          </a:xfrm>
        </p:grpSpPr>
        <p:sp>
          <p:nvSpPr>
            <p:cNvPr id="8578" name="Google Shape;8578;p86"/>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86"/>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86"/>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86"/>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86"/>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86"/>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86"/>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86"/>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86"/>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86"/>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86"/>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86"/>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90" name="Google Shape;8590;p86"/>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91" name="Google Shape;8591;p86"/>
          <p:cNvGrpSpPr/>
          <p:nvPr/>
        </p:nvGrpSpPr>
        <p:grpSpPr>
          <a:xfrm>
            <a:off x="3551317" y="2205192"/>
            <a:ext cx="423043" cy="419659"/>
            <a:chOff x="-4837325" y="3612425"/>
            <a:chExt cx="293800" cy="291450"/>
          </a:xfrm>
        </p:grpSpPr>
        <p:sp>
          <p:nvSpPr>
            <p:cNvPr id="8592" name="Google Shape;8592;p86"/>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86"/>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86"/>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5" name="Google Shape;8595;p86"/>
          <p:cNvGrpSpPr/>
          <p:nvPr/>
        </p:nvGrpSpPr>
        <p:grpSpPr>
          <a:xfrm>
            <a:off x="3564349" y="2756826"/>
            <a:ext cx="420775" cy="419659"/>
            <a:chOff x="-4837325" y="3971575"/>
            <a:chExt cx="292225" cy="291450"/>
          </a:xfrm>
        </p:grpSpPr>
        <p:sp>
          <p:nvSpPr>
            <p:cNvPr id="8596" name="Google Shape;8596;p86"/>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86"/>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86"/>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86"/>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86"/>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86"/>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86"/>
          <p:cNvGrpSpPr/>
          <p:nvPr/>
        </p:nvGrpSpPr>
        <p:grpSpPr>
          <a:xfrm>
            <a:off x="6256364" y="1714185"/>
            <a:ext cx="430998" cy="369730"/>
            <a:chOff x="-3037625" y="3254850"/>
            <a:chExt cx="299325" cy="256775"/>
          </a:xfrm>
        </p:grpSpPr>
        <p:sp>
          <p:nvSpPr>
            <p:cNvPr id="8603" name="Google Shape;8603;p86"/>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86"/>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86"/>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86"/>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7" name="Google Shape;8607;p86"/>
          <p:cNvGrpSpPr/>
          <p:nvPr/>
        </p:nvGrpSpPr>
        <p:grpSpPr>
          <a:xfrm>
            <a:off x="6260324" y="2204615"/>
            <a:ext cx="423079" cy="420811"/>
            <a:chOff x="-3031325" y="3597450"/>
            <a:chExt cx="293825" cy="292250"/>
          </a:xfrm>
        </p:grpSpPr>
        <p:sp>
          <p:nvSpPr>
            <p:cNvPr id="8608" name="Google Shape;8608;p8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8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8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8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2" name="Google Shape;8612;p86"/>
          <p:cNvGrpSpPr/>
          <p:nvPr/>
        </p:nvGrpSpPr>
        <p:grpSpPr>
          <a:xfrm>
            <a:off x="6272798" y="2781214"/>
            <a:ext cx="421927" cy="370882"/>
            <a:chOff x="-3030525" y="3973150"/>
            <a:chExt cx="293025" cy="257575"/>
          </a:xfrm>
        </p:grpSpPr>
        <p:sp>
          <p:nvSpPr>
            <p:cNvPr id="8613" name="Google Shape;8613;p86"/>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86"/>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86"/>
          <p:cNvGrpSpPr/>
          <p:nvPr/>
        </p:nvGrpSpPr>
        <p:grpSpPr>
          <a:xfrm>
            <a:off x="1374391" y="3369426"/>
            <a:ext cx="421927" cy="297195"/>
            <a:chOff x="-1199300" y="3279250"/>
            <a:chExt cx="293025" cy="206400"/>
          </a:xfrm>
        </p:grpSpPr>
        <p:sp>
          <p:nvSpPr>
            <p:cNvPr id="8616" name="Google Shape;8616;p86"/>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86"/>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86"/>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86"/>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0" name="Google Shape;8620;p86"/>
          <p:cNvGrpSpPr/>
          <p:nvPr/>
        </p:nvGrpSpPr>
        <p:grpSpPr>
          <a:xfrm>
            <a:off x="1381477" y="1688773"/>
            <a:ext cx="444605" cy="420559"/>
            <a:chOff x="-6338550" y="3272950"/>
            <a:chExt cx="308775" cy="292075"/>
          </a:xfrm>
        </p:grpSpPr>
        <p:sp>
          <p:nvSpPr>
            <p:cNvPr id="8621" name="Google Shape;8621;p86"/>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86"/>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86"/>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4" name="Google Shape;8624;p86"/>
          <p:cNvGrpSpPr/>
          <p:nvPr/>
        </p:nvGrpSpPr>
        <p:grpSpPr>
          <a:xfrm>
            <a:off x="1392817" y="2205194"/>
            <a:ext cx="421927" cy="419659"/>
            <a:chOff x="-6329100" y="3632100"/>
            <a:chExt cx="293025" cy="291450"/>
          </a:xfrm>
        </p:grpSpPr>
        <p:sp>
          <p:nvSpPr>
            <p:cNvPr id="8625" name="Google Shape;8625;p8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8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8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8" name="Google Shape;8628;p86"/>
          <p:cNvGrpSpPr/>
          <p:nvPr/>
        </p:nvGrpSpPr>
        <p:grpSpPr>
          <a:xfrm>
            <a:off x="1405867" y="2756828"/>
            <a:ext cx="419623" cy="419659"/>
            <a:chOff x="-6329875" y="3992050"/>
            <a:chExt cx="291425" cy="291450"/>
          </a:xfrm>
        </p:grpSpPr>
        <p:sp>
          <p:nvSpPr>
            <p:cNvPr id="8629" name="Google Shape;8629;p86"/>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86"/>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86"/>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86"/>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3" name="Google Shape;8633;p86"/>
          <p:cNvGrpSpPr/>
          <p:nvPr/>
        </p:nvGrpSpPr>
        <p:grpSpPr>
          <a:xfrm>
            <a:off x="4092004" y="1687530"/>
            <a:ext cx="423079" cy="423043"/>
            <a:chOff x="-4478975" y="3251700"/>
            <a:chExt cx="293825" cy="293800"/>
          </a:xfrm>
        </p:grpSpPr>
        <p:sp>
          <p:nvSpPr>
            <p:cNvPr id="8634" name="Google Shape;8634;p86"/>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86"/>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86"/>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7" name="Google Shape;8637;p86"/>
          <p:cNvGrpSpPr/>
          <p:nvPr/>
        </p:nvGrpSpPr>
        <p:grpSpPr>
          <a:xfrm>
            <a:off x="4092004" y="2205192"/>
            <a:ext cx="423079" cy="419659"/>
            <a:chOff x="-4475825" y="3612425"/>
            <a:chExt cx="293825" cy="291450"/>
          </a:xfrm>
        </p:grpSpPr>
        <p:sp>
          <p:nvSpPr>
            <p:cNvPr id="8638" name="Google Shape;8638;p86"/>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86"/>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86"/>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1" name="Google Shape;8641;p86"/>
          <p:cNvGrpSpPr/>
          <p:nvPr/>
        </p:nvGrpSpPr>
        <p:grpSpPr>
          <a:xfrm>
            <a:off x="4101077" y="2756844"/>
            <a:ext cx="428730" cy="419623"/>
            <a:chOff x="-4480550" y="3970800"/>
            <a:chExt cx="297750" cy="291425"/>
          </a:xfrm>
        </p:grpSpPr>
        <p:sp>
          <p:nvSpPr>
            <p:cNvPr id="8642" name="Google Shape;8642;p86"/>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86"/>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4" name="Google Shape;8644;p86"/>
          <p:cNvGrpSpPr/>
          <p:nvPr/>
        </p:nvGrpSpPr>
        <p:grpSpPr>
          <a:xfrm>
            <a:off x="6804910" y="1689221"/>
            <a:ext cx="415123" cy="419659"/>
            <a:chOff x="-2668225" y="3239075"/>
            <a:chExt cx="288300" cy="291450"/>
          </a:xfrm>
        </p:grpSpPr>
        <p:sp>
          <p:nvSpPr>
            <p:cNvPr id="8645" name="Google Shape;8645;p86"/>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86"/>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86"/>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86"/>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86"/>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0" name="Google Shape;8650;p86"/>
          <p:cNvGrpSpPr/>
          <p:nvPr/>
        </p:nvGrpSpPr>
        <p:grpSpPr>
          <a:xfrm>
            <a:off x="6802066" y="2205191"/>
            <a:ext cx="420811" cy="419659"/>
            <a:chOff x="-2671375" y="3597450"/>
            <a:chExt cx="292250" cy="291450"/>
          </a:xfrm>
        </p:grpSpPr>
        <p:sp>
          <p:nvSpPr>
            <p:cNvPr id="8651" name="Google Shape;8651;p86"/>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86"/>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3" name="Google Shape;8653;p86"/>
          <p:cNvGrpSpPr/>
          <p:nvPr/>
        </p:nvGrpSpPr>
        <p:grpSpPr>
          <a:xfrm>
            <a:off x="6812849" y="2755691"/>
            <a:ext cx="423043" cy="421927"/>
            <a:chOff x="-2670575" y="3956600"/>
            <a:chExt cx="293800" cy="293025"/>
          </a:xfrm>
        </p:grpSpPr>
        <p:sp>
          <p:nvSpPr>
            <p:cNvPr id="8654" name="Google Shape;8654;p86"/>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86"/>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86"/>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86"/>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8" name="Google Shape;8658;p86"/>
          <p:cNvGrpSpPr/>
          <p:nvPr/>
        </p:nvGrpSpPr>
        <p:grpSpPr>
          <a:xfrm>
            <a:off x="3070370" y="3311947"/>
            <a:ext cx="426462" cy="418363"/>
            <a:chOff x="-1183550" y="3586525"/>
            <a:chExt cx="296175" cy="290550"/>
          </a:xfrm>
        </p:grpSpPr>
        <p:sp>
          <p:nvSpPr>
            <p:cNvPr id="8659" name="Google Shape;8659;p8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8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8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8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8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8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8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8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8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8" name="Google Shape;8668;p86"/>
          <p:cNvGrpSpPr/>
          <p:nvPr/>
        </p:nvGrpSpPr>
        <p:grpSpPr>
          <a:xfrm>
            <a:off x="1933980" y="1689799"/>
            <a:ext cx="420811" cy="418507"/>
            <a:chOff x="-5971525" y="3273750"/>
            <a:chExt cx="292250" cy="290650"/>
          </a:xfrm>
        </p:grpSpPr>
        <p:sp>
          <p:nvSpPr>
            <p:cNvPr id="8669" name="Google Shape;8669;p8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8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1" name="Google Shape;8671;p86"/>
          <p:cNvGrpSpPr/>
          <p:nvPr/>
        </p:nvGrpSpPr>
        <p:grpSpPr>
          <a:xfrm>
            <a:off x="1928310" y="2203826"/>
            <a:ext cx="432150" cy="422395"/>
            <a:chOff x="-5974675" y="3632100"/>
            <a:chExt cx="300125" cy="293350"/>
          </a:xfrm>
        </p:grpSpPr>
        <p:sp>
          <p:nvSpPr>
            <p:cNvPr id="8672" name="Google Shape;8672;p86"/>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86"/>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86"/>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5" name="Google Shape;8675;p86"/>
          <p:cNvGrpSpPr/>
          <p:nvPr/>
        </p:nvGrpSpPr>
        <p:grpSpPr>
          <a:xfrm>
            <a:off x="1958351" y="2755694"/>
            <a:ext cx="395865" cy="421927"/>
            <a:chOff x="-5971525" y="3990475"/>
            <a:chExt cx="274925" cy="293025"/>
          </a:xfrm>
        </p:grpSpPr>
        <p:sp>
          <p:nvSpPr>
            <p:cNvPr id="8676" name="Google Shape;8676;p86"/>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86"/>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86"/>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86"/>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86"/>
          <p:cNvGrpSpPr/>
          <p:nvPr/>
        </p:nvGrpSpPr>
        <p:grpSpPr>
          <a:xfrm>
            <a:off x="4631558" y="1689798"/>
            <a:ext cx="420775" cy="418507"/>
            <a:chOff x="-4118225" y="3253275"/>
            <a:chExt cx="292225" cy="290650"/>
          </a:xfrm>
        </p:grpSpPr>
        <p:sp>
          <p:nvSpPr>
            <p:cNvPr id="8681" name="Google Shape;8681;p86"/>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86"/>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3" name="Google Shape;8683;p86"/>
          <p:cNvGrpSpPr/>
          <p:nvPr/>
        </p:nvGrpSpPr>
        <p:grpSpPr>
          <a:xfrm>
            <a:off x="4682008" y="2204922"/>
            <a:ext cx="319874" cy="420199"/>
            <a:chOff x="-4082800" y="3612425"/>
            <a:chExt cx="222150" cy="291825"/>
          </a:xfrm>
        </p:grpSpPr>
        <p:sp>
          <p:nvSpPr>
            <p:cNvPr id="8684" name="Google Shape;8684;p86"/>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86"/>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86"/>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7" name="Google Shape;8687;p86"/>
          <p:cNvGrpSpPr/>
          <p:nvPr/>
        </p:nvGrpSpPr>
        <p:grpSpPr>
          <a:xfrm>
            <a:off x="4643456" y="2769876"/>
            <a:ext cx="420775" cy="393561"/>
            <a:chOff x="-4118225" y="3990475"/>
            <a:chExt cx="292225" cy="273325"/>
          </a:xfrm>
        </p:grpSpPr>
        <p:sp>
          <p:nvSpPr>
            <p:cNvPr id="8688" name="Google Shape;8688;p86"/>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86"/>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86"/>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86"/>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2" name="Google Shape;8692;p86"/>
          <p:cNvGrpSpPr/>
          <p:nvPr/>
        </p:nvGrpSpPr>
        <p:grpSpPr>
          <a:xfrm>
            <a:off x="7354110" y="1688087"/>
            <a:ext cx="394713" cy="421927"/>
            <a:chOff x="-2312225" y="3238300"/>
            <a:chExt cx="274125" cy="293025"/>
          </a:xfrm>
        </p:grpSpPr>
        <p:sp>
          <p:nvSpPr>
            <p:cNvPr id="8693" name="Google Shape;8693;p86"/>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86"/>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5" name="Google Shape;8695;p86"/>
          <p:cNvGrpSpPr/>
          <p:nvPr/>
        </p:nvGrpSpPr>
        <p:grpSpPr>
          <a:xfrm>
            <a:off x="7341062" y="2153586"/>
            <a:ext cx="420811" cy="522864"/>
            <a:chOff x="-2310650" y="3525775"/>
            <a:chExt cx="292250" cy="363125"/>
          </a:xfrm>
        </p:grpSpPr>
        <p:sp>
          <p:nvSpPr>
            <p:cNvPr id="8696" name="Google Shape;8696;p86"/>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86"/>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86"/>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86"/>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86"/>
          <p:cNvGrpSpPr/>
          <p:nvPr/>
        </p:nvGrpSpPr>
        <p:grpSpPr>
          <a:xfrm>
            <a:off x="7351827" y="2756825"/>
            <a:ext cx="423079" cy="419659"/>
            <a:chOff x="-2310650" y="3958175"/>
            <a:chExt cx="293825" cy="291450"/>
          </a:xfrm>
        </p:grpSpPr>
        <p:sp>
          <p:nvSpPr>
            <p:cNvPr id="8701" name="Google Shape;8701;p86"/>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86"/>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3" name="Google Shape;8703;p86"/>
          <p:cNvGrpSpPr/>
          <p:nvPr/>
        </p:nvGrpSpPr>
        <p:grpSpPr>
          <a:xfrm>
            <a:off x="4718688" y="3308459"/>
            <a:ext cx="424159" cy="419659"/>
            <a:chOff x="-1182750" y="3962900"/>
            <a:chExt cx="294575" cy="291450"/>
          </a:xfrm>
        </p:grpSpPr>
        <p:sp>
          <p:nvSpPr>
            <p:cNvPr id="8704" name="Google Shape;8704;p86"/>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86"/>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86"/>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86"/>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86"/>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86"/>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86"/>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1" name="Google Shape;8711;p86"/>
          <p:cNvGrpSpPr/>
          <p:nvPr/>
        </p:nvGrpSpPr>
        <p:grpSpPr>
          <a:xfrm>
            <a:off x="2471824" y="1689223"/>
            <a:ext cx="424195" cy="419659"/>
            <a:chOff x="-5611575" y="3272950"/>
            <a:chExt cx="294600" cy="291450"/>
          </a:xfrm>
        </p:grpSpPr>
        <p:sp>
          <p:nvSpPr>
            <p:cNvPr id="8712" name="Google Shape;8712;p86"/>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86"/>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86"/>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86"/>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86"/>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7" name="Google Shape;8717;p86"/>
          <p:cNvGrpSpPr/>
          <p:nvPr/>
        </p:nvGrpSpPr>
        <p:grpSpPr>
          <a:xfrm>
            <a:off x="2471824" y="2205770"/>
            <a:ext cx="424195" cy="418507"/>
            <a:chOff x="-5613150" y="3632900"/>
            <a:chExt cx="294600" cy="290650"/>
          </a:xfrm>
        </p:grpSpPr>
        <p:sp>
          <p:nvSpPr>
            <p:cNvPr id="8718" name="Google Shape;8718;p86"/>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86"/>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0" name="Google Shape;8720;p86"/>
          <p:cNvGrpSpPr/>
          <p:nvPr/>
        </p:nvGrpSpPr>
        <p:grpSpPr>
          <a:xfrm>
            <a:off x="2483722" y="2756270"/>
            <a:ext cx="424195" cy="420775"/>
            <a:chOff x="-5613150" y="3991275"/>
            <a:chExt cx="294600" cy="292225"/>
          </a:xfrm>
        </p:grpSpPr>
        <p:sp>
          <p:nvSpPr>
            <p:cNvPr id="8721" name="Google Shape;8721;p8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8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8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8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8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8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8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8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8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0" name="Google Shape;8730;p86"/>
          <p:cNvGrpSpPr/>
          <p:nvPr/>
        </p:nvGrpSpPr>
        <p:grpSpPr>
          <a:xfrm>
            <a:off x="5155210" y="1689438"/>
            <a:ext cx="434634" cy="419227"/>
            <a:chOff x="-3768700" y="3253275"/>
            <a:chExt cx="301850" cy="291150"/>
          </a:xfrm>
        </p:grpSpPr>
        <p:sp>
          <p:nvSpPr>
            <p:cNvPr id="8731" name="Google Shape;8731;p86"/>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86"/>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86"/>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4" name="Google Shape;8734;p86"/>
          <p:cNvGrpSpPr/>
          <p:nvPr/>
        </p:nvGrpSpPr>
        <p:grpSpPr>
          <a:xfrm>
            <a:off x="5159293" y="2217090"/>
            <a:ext cx="426462" cy="395865"/>
            <a:chOff x="-3808700" y="3628950"/>
            <a:chExt cx="296175" cy="274925"/>
          </a:xfrm>
        </p:grpSpPr>
        <p:sp>
          <p:nvSpPr>
            <p:cNvPr id="8735" name="Google Shape;8735;p86"/>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86"/>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86"/>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8" name="Google Shape;8738;p86"/>
          <p:cNvGrpSpPr/>
          <p:nvPr/>
        </p:nvGrpSpPr>
        <p:grpSpPr>
          <a:xfrm>
            <a:off x="5224504" y="2756412"/>
            <a:ext cx="419443" cy="420487"/>
            <a:chOff x="-3771675" y="3971775"/>
            <a:chExt cx="291300" cy="292025"/>
          </a:xfrm>
        </p:grpSpPr>
        <p:sp>
          <p:nvSpPr>
            <p:cNvPr id="8739" name="Google Shape;8739;p86"/>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86"/>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86"/>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86"/>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86"/>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4" name="Google Shape;8744;p86"/>
          <p:cNvGrpSpPr/>
          <p:nvPr/>
        </p:nvGrpSpPr>
        <p:grpSpPr>
          <a:xfrm>
            <a:off x="7885948" y="1716461"/>
            <a:ext cx="420271" cy="320774"/>
            <a:chOff x="-1951475" y="3273100"/>
            <a:chExt cx="291875" cy="222775"/>
          </a:xfrm>
        </p:grpSpPr>
        <p:sp>
          <p:nvSpPr>
            <p:cNvPr id="8745" name="Google Shape;8745;p86"/>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86"/>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86"/>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8" name="Google Shape;8748;p86"/>
          <p:cNvGrpSpPr/>
          <p:nvPr/>
        </p:nvGrpSpPr>
        <p:grpSpPr>
          <a:xfrm>
            <a:off x="7883429" y="2205191"/>
            <a:ext cx="425310" cy="419659"/>
            <a:chOff x="-1951475" y="3597450"/>
            <a:chExt cx="295375" cy="291450"/>
          </a:xfrm>
        </p:grpSpPr>
        <p:sp>
          <p:nvSpPr>
            <p:cNvPr id="8749" name="Google Shape;8749;p86"/>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86"/>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86"/>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86"/>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3" name="Google Shape;8753;p86"/>
          <p:cNvGrpSpPr/>
          <p:nvPr/>
        </p:nvGrpSpPr>
        <p:grpSpPr>
          <a:xfrm>
            <a:off x="7885680" y="2756825"/>
            <a:ext cx="444605" cy="419659"/>
            <a:chOff x="-1960150" y="3956600"/>
            <a:chExt cx="308775" cy="291450"/>
          </a:xfrm>
        </p:grpSpPr>
        <p:sp>
          <p:nvSpPr>
            <p:cNvPr id="8754" name="Google Shape;8754;p86"/>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86"/>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86"/>
          <p:cNvGrpSpPr/>
          <p:nvPr/>
        </p:nvGrpSpPr>
        <p:grpSpPr>
          <a:xfrm>
            <a:off x="1939718" y="3307636"/>
            <a:ext cx="420775" cy="420775"/>
            <a:chOff x="-804700" y="3226500"/>
            <a:chExt cx="292225" cy="292225"/>
          </a:xfrm>
        </p:grpSpPr>
        <p:sp>
          <p:nvSpPr>
            <p:cNvPr id="8757" name="Google Shape;8757;p86"/>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86"/>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86"/>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86"/>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86"/>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86"/>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86"/>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4" name="Google Shape;8764;p86"/>
          <p:cNvGrpSpPr/>
          <p:nvPr/>
        </p:nvGrpSpPr>
        <p:grpSpPr>
          <a:xfrm>
            <a:off x="3019809" y="1688647"/>
            <a:ext cx="420775" cy="420811"/>
            <a:chOff x="-5251625" y="3272950"/>
            <a:chExt cx="292225" cy="292250"/>
          </a:xfrm>
        </p:grpSpPr>
        <p:sp>
          <p:nvSpPr>
            <p:cNvPr id="8765" name="Google Shape;8765;p86"/>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86"/>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86"/>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86"/>
          <p:cNvGrpSpPr/>
          <p:nvPr/>
        </p:nvGrpSpPr>
        <p:grpSpPr>
          <a:xfrm>
            <a:off x="3016407" y="2204348"/>
            <a:ext cx="427578" cy="421351"/>
            <a:chOff x="-5254775" y="3631325"/>
            <a:chExt cx="296950" cy="292625"/>
          </a:xfrm>
        </p:grpSpPr>
        <p:sp>
          <p:nvSpPr>
            <p:cNvPr id="8769" name="Google Shape;8769;p86"/>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86"/>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86"/>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86"/>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86"/>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86"/>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86"/>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6" name="Google Shape;8776;p86"/>
          <p:cNvGrpSpPr/>
          <p:nvPr/>
        </p:nvGrpSpPr>
        <p:grpSpPr>
          <a:xfrm>
            <a:off x="3032265" y="2756270"/>
            <a:ext cx="419659" cy="420775"/>
            <a:chOff x="-5251625" y="3991275"/>
            <a:chExt cx="291450" cy="292225"/>
          </a:xfrm>
        </p:grpSpPr>
        <p:sp>
          <p:nvSpPr>
            <p:cNvPr id="8777" name="Google Shape;8777;p86"/>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86"/>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86"/>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86"/>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86"/>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2" name="Google Shape;8782;p86"/>
          <p:cNvGrpSpPr/>
          <p:nvPr/>
        </p:nvGrpSpPr>
        <p:grpSpPr>
          <a:xfrm>
            <a:off x="5772848" y="1689240"/>
            <a:ext cx="319874" cy="419623"/>
            <a:chOff x="-3365275" y="3253275"/>
            <a:chExt cx="222150" cy="291425"/>
          </a:xfrm>
        </p:grpSpPr>
        <p:sp>
          <p:nvSpPr>
            <p:cNvPr id="8783" name="Google Shape;8783;p86"/>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86"/>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86"/>
          <p:cNvGrpSpPr/>
          <p:nvPr/>
        </p:nvGrpSpPr>
        <p:grpSpPr>
          <a:xfrm>
            <a:off x="5746786" y="2204058"/>
            <a:ext cx="371998" cy="421927"/>
            <a:chOff x="-3383375" y="3611625"/>
            <a:chExt cx="258350" cy="293025"/>
          </a:xfrm>
        </p:grpSpPr>
        <p:sp>
          <p:nvSpPr>
            <p:cNvPr id="8786" name="Google Shape;8786;p86"/>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86"/>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8" name="Google Shape;8788;p86"/>
          <p:cNvGrpSpPr/>
          <p:nvPr/>
        </p:nvGrpSpPr>
        <p:grpSpPr>
          <a:xfrm>
            <a:off x="5809135" y="2756826"/>
            <a:ext cx="271097" cy="419659"/>
            <a:chOff x="-3347950" y="3971575"/>
            <a:chExt cx="188275" cy="291450"/>
          </a:xfrm>
        </p:grpSpPr>
        <p:sp>
          <p:nvSpPr>
            <p:cNvPr id="8789" name="Google Shape;8789;p86"/>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86"/>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86"/>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2" name="Google Shape;8792;p86"/>
          <p:cNvGrpSpPr/>
          <p:nvPr/>
        </p:nvGrpSpPr>
        <p:grpSpPr>
          <a:xfrm>
            <a:off x="858994" y="3307061"/>
            <a:ext cx="371998" cy="421927"/>
            <a:chOff x="-1575775" y="3238300"/>
            <a:chExt cx="258350" cy="293025"/>
          </a:xfrm>
        </p:grpSpPr>
        <p:sp>
          <p:nvSpPr>
            <p:cNvPr id="8793" name="Google Shape;8793;p86"/>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86"/>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86"/>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86"/>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86"/>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8" name="Google Shape;8798;p86"/>
          <p:cNvGrpSpPr/>
          <p:nvPr/>
        </p:nvGrpSpPr>
        <p:grpSpPr>
          <a:xfrm>
            <a:off x="2503892" y="3309051"/>
            <a:ext cx="423079" cy="424159"/>
            <a:chOff x="-1591550" y="3597475"/>
            <a:chExt cx="293825" cy="294575"/>
          </a:xfrm>
        </p:grpSpPr>
        <p:sp>
          <p:nvSpPr>
            <p:cNvPr id="8799" name="Google Shape;8799;p86"/>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86"/>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86"/>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86"/>
          <p:cNvGrpSpPr/>
          <p:nvPr/>
        </p:nvGrpSpPr>
        <p:grpSpPr>
          <a:xfrm>
            <a:off x="4153362" y="3318663"/>
            <a:ext cx="421927" cy="399248"/>
            <a:chOff x="-1592325" y="3957400"/>
            <a:chExt cx="293025" cy="277275"/>
          </a:xfrm>
        </p:grpSpPr>
        <p:sp>
          <p:nvSpPr>
            <p:cNvPr id="8803" name="Google Shape;8803;p8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8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8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8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7" name="Google Shape;8807;p86"/>
          <p:cNvGrpSpPr/>
          <p:nvPr/>
        </p:nvGrpSpPr>
        <p:grpSpPr>
          <a:xfrm>
            <a:off x="3640232" y="3310744"/>
            <a:ext cx="369730" cy="420775"/>
            <a:chOff x="-778700" y="3612425"/>
            <a:chExt cx="256775" cy="292225"/>
          </a:xfrm>
        </p:grpSpPr>
        <p:sp>
          <p:nvSpPr>
            <p:cNvPr id="8808" name="Google Shape;8808;p86"/>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86"/>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86"/>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86"/>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86"/>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86"/>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4" name="Google Shape;8814;p86"/>
          <p:cNvGrpSpPr/>
          <p:nvPr/>
        </p:nvGrpSpPr>
        <p:grpSpPr>
          <a:xfrm>
            <a:off x="6111733" y="3828305"/>
            <a:ext cx="340731" cy="387641"/>
            <a:chOff x="7728464" y="1561258"/>
            <a:chExt cx="349719" cy="397866"/>
          </a:xfrm>
        </p:grpSpPr>
        <p:sp>
          <p:nvSpPr>
            <p:cNvPr id="8815" name="Google Shape;8815;p86"/>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86"/>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7" name="Google Shape;8817;p86"/>
          <p:cNvGrpSpPr/>
          <p:nvPr/>
        </p:nvGrpSpPr>
        <p:grpSpPr>
          <a:xfrm>
            <a:off x="4034702" y="3828305"/>
            <a:ext cx="387681" cy="387641"/>
            <a:chOff x="5611350" y="1561258"/>
            <a:chExt cx="397907" cy="397866"/>
          </a:xfrm>
        </p:grpSpPr>
        <p:sp>
          <p:nvSpPr>
            <p:cNvPr id="8818" name="Google Shape;8818;p86"/>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86"/>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86"/>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86"/>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86"/>
          <p:cNvGrpSpPr/>
          <p:nvPr/>
        </p:nvGrpSpPr>
        <p:grpSpPr>
          <a:xfrm>
            <a:off x="4553987" y="3925571"/>
            <a:ext cx="387610" cy="193109"/>
            <a:chOff x="6140660" y="1661097"/>
            <a:chExt cx="397835" cy="198202"/>
          </a:xfrm>
        </p:grpSpPr>
        <p:sp>
          <p:nvSpPr>
            <p:cNvPr id="8823" name="Google Shape;8823;p86"/>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86"/>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86"/>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86"/>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7" name="Google Shape;8827;p86"/>
          <p:cNvGrpSpPr/>
          <p:nvPr/>
        </p:nvGrpSpPr>
        <p:grpSpPr>
          <a:xfrm>
            <a:off x="5073202" y="3828305"/>
            <a:ext cx="387681" cy="387641"/>
            <a:chOff x="6669907" y="1561258"/>
            <a:chExt cx="397907" cy="397866"/>
          </a:xfrm>
        </p:grpSpPr>
        <p:sp>
          <p:nvSpPr>
            <p:cNvPr id="8828" name="Google Shape;8828;p86"/>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86"/>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86"/>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86"/>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86"/>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86"/>
          <p:cNvGrpSpPr/>
          <p:nvPr/>
        </p:nvGrpSpPr>
        <p:grpSpPr>
          <a:xfrm>
            <a:off x="5592488" y="3828305"/>
            <a:ext cx="387641" cy="387641"/>
            <a:chOff x="7199196" y="1561258"/>
            <a:chExt cx="397866" cy="397866"/>
          </a:xfrm>
        </p:grpSpPr>
        <p:sp>
          <p:nvSpPr>
            <p:cNvPr id="8834" name="Google Shape;8834;p86"/>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86"/>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86"/>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7" name="Google Shape;8837;p86"/>
          <p:cNvGrpSpPr/>
          <p:nvPr/>
        </p:nvGrpSpPr>
        <p:grpSpPr>
          <a:xfrm>
            <a:off x="1958433" y="3885842"/>
            <a:ext cx="387681" cy="272572"/>
            <a:chOff x="3386036" y="1746339"/>
            <a:chExt cx="397907" cy="279762"/>
          </a:xfrm>
        </p:grpSpPr>
        <p:sp>
          <p:nvSpPr>
            <p:cNvPr id="8838" name="Google Shape;8838;p86"/>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86"/>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0" name="Google Shape;8840;p86"/>
          <p:cNvGrpSpPr/>
          <p:nvPr/>
        </p:nvGrpSpPr>
        <p:grpSpPr>
          <a:xfrm>
            <a:off x="2996130" y="3828288"/>
            <a:ext cx="387681" cy="387681"/>
            <a:chOff x="4417380" y="1687279"/>
            <a:chExt cx="397907" cy="397907"/>
          </a:xfrm>
        </p:grpSpPr>
        <p:sp>
          <p:nvSpPr>
            <p:cNvPr id="8841" name="Google Shape;8841;p86"/>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86"/>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3" name="Google Shape;8843;p86"/>
          <p:cNvGrpSpPr/>
          <p:nvPr/>
        </p:nvGrpSpPr>
        <p:grpSpPr>
          <a:xfrm>
            <a:off x="7942611" y="3308537"/>
            <a:ext cx="387661" cy="387661"/>
            <a:chOff x="2869999" y="1687279"/>
            <a:chExt cx="397887" cy="397887"/>
          </a:xfrm>
        </p:grpSpPr>
        <p:sp>
          <p:nvSpPr>
            <p:cNvPr id="8844" name="Google Shape;8844;p86"/>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86"/>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6" name="Google Shape;8846;p86"/>
          <p:cNvGrpSpPr/>
          <p:nvPr/>
        </p:nvGrpSpPr>
        <p:grpSpPr>
          <a:xfrm>
            <a:off x="2477718" y="3828664"/>
            <a:ext cx="386807" cy="386929"/>
            <a:chOff x="3902887" y="1687655"/>
            <a:chExt cx="397010" cy="397135"/>
          </a:xfrm>
        </p:grpSpPr>
        <p:sp>
          <p:nvSpPr>
            <p:cNvPr id="8847" name="Google Shape;8847;p86"/>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86"/>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86"/>
          <p:cNvGrpSpPr/>
          <p:nvPr/>
        </p:nvGrpSpPr>
        <p:grpSpPr>
          <a:xfrm>
            <a:off x="3515416" y="3828288"/>
            <a:ext cx="387681" cy="387681"/>
            <a:chOff x="4933458" y="1687279"/>
            <a:chExt cx="397907" cy="397907"/>
          </a:xfrm>
        </p:grpSpPr>
        <p:sp>
          <p:nvSpPr>
            <p:cNvPr id="8850" name="Google Shape;8850;p86"/>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86"/>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2" name="Google Shape;8852;p86"/>
          <p:cNvGrpSpPr/>
          <p:nvPr/>
        </p:nvGrpSpPr>
        <p:grpSpPr>
          <a:xfrm>
            <a:off x="6348367" y="3308537"/>
            <a:ext cx="387661" cy="387661"/>
            <a:chOff x="1379798" y="1723250"/>
            <a:chExt cx="397887" cy="397887"/>
          </a:xfrm>
        </p:grpSpPr>
        <p:sp>
          <p:nvSpPr>
            <p:cNvPr id="8853" name="Google Shape;8853;p8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8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8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8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7" name="Google Shape;8857;p86"/>
          <p:cNvGrpSpPr/>
          <p:nvPr/>
        </p:nvGrpSpPr>
        <p:grpSpPr>
          <a:xfrm>
            <a:off x="5286246" y="3308537"/>
            <a:ext cx="387681" cy="387661"/>
            <a:chOff x="266768" y="1721375"/>
            <a:chExt cx="397907" cy="397887"/>
          </a:xfrm>
        </p:grpSpPr>
        <p:sp>
          <p:nvSpPr>
            <p:cNvPr id="8858" name="Google Shape;8858;p8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8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0" name="Google Shape;8860;p86"/>
          <p:cNvGrpSpPr/>
          <p:nvPr/>
        </p:nvGrpSpPr>
        <p:grpSpPr>
          <a:xfrm>
            <a:off x="5817327" y="3308537"/>
            <a:ext cx="387641" cy="387661"/>
            <a:chOff x="864491" y="1723250"/>
            <a:chExt cx="397866" cy="397887"/>
          </a:xfrm>
        </p:grpSpPr>
        <p:sp>
          <p:nvSpPr>
            <p:cNvPr id="8861" name="Google Shape;8861;p8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8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8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4" name="Google Shape;8864;p86"/>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5" name="Google Shape;8865;p86"/>
          <p:cNvGrpSpPr/>
          <p:nvPr/>
        </p:nvGrpSpPr>
        <p:grpSpPr>
          <a:xfrm>
            <a:off x="7411672" y="3308924"/>
            <a:ext cx="387539" cy="386888"/>
            <a:chOff x="2408992" y="1722875"/>
            <a:chExt cx="397761" cy="397093"/>
          </a:xfrm>
        </p:grpSpPr>
        <p:sp>
          <p:nvSpPr>
            <p:cNvPr id="8866" name="Google Shape;8866;p8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8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871"/>
        <p:cNvGrpSpPr/>
        <p:nvPr/>
      </p:nvGrpSpPr>
      <p:grpSpPr>
        <a:xfrm>
          <a:off x="0" y="0"/>
          <a:ext cx="0" cy="0"/>
          <a:chOff x="0" y="0"/>
          <a:chExt cx="0" cy="0"/>
        </a:xfrm>
      </p:grpSpPr>
      <p:pic>
        <p:nvPicPr>
          <p:cNvPr id="8872" name="Google Shape;8872;p8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348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5E79D934-EDC3-0849-538A-0AF97B58351C}"/>
              </a:ext>
            </a:extLst>
          </p:cNvPr>
          <p:cNvSpPr>
            <a:spLocks noGrp="1"/>
          </p:cNvSpPr>
          <p:nvPr>
            <p:ph type="title"/>
          </p:nvPr>
        </p:nvSpPr>
        <p:spPr/>
        <p:txBody>
          <a:bodyPr/>
          <a:lstStyle/>
          <a:p>
            <a:endParaRPr lang="en-US" dirty="0"/>
          </a:p>
        </p:txBody>
      </p:sp>
      <p:sp>
        <p:nvSpPr>
          <p:cNvPr id="22" name="Subtitle 21">
            <a:extLst>
              <a:ext uri="{FF2B5EF4-FFF2-40B4-BE49-F238E27FC236}">
                <a16:creationId xmlns:a16="http://schemas.microsoft.com/office/drawing/2014/main" id="{4E45AEE7-DE56-6164-8AA2-C4453CCDF80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691001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4"/>
          <p:cNvSpPr txBox="1">
            <a:spLocks noGrp="1"/>
          </p:cNvSpPr>
          <p:nvPr>
            <p:ph type="body" idx="1"/>
          </p:nvPr>
        </p:nvSpPr>
        <p:spPr>
          <a:xfrm>
            <a:off x="720000" y="1290400"/>
            <a:ext cx="7717500" cy="348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Livvic"/>
                <a:ea typeface="Livvic"/>
                <a:cs typeface="Livvic"/>
                <a:sym typeface="Livvic"/>
              </a:rPr>
              <a:t>Here’s what you’ll find in this </a:t>
            </a:r>
            <a:r>
              <a:rPr lang="en" sz="1200" b="1">
                <a:uFill>
                  <a:noFill/>
                </a:uFill>
                <a:hlinkClick r:id="rId3"/>
              </a:rPr>
              <a:t>Slidesgo</a:t>
            </a:r>
            <a:r>
              <a:rPr lang="en" sz="1200">
                <a:latin typeface="Livvic"/>
                <a:ea typeface="Livvic"/>
                <a:cs typeface="Livvic"/>
                <a:sym typeface="Livvic"/>
              </a:rPr>
              <a:t> template: </a:t>
            </a:r>
            <a:endParaRPr sz="1200">
              <a:latin typeface="Livvic"/>
              <a:ea typeface="Livvic"/>
              <a:cs typeface="Livvic"/>
              <a:sym typeface="Livvic"/>
            </a:endParaRPr>
          </a:p>
          <a:p>
            <a:pPr marL="0" lvl="0" indent="0" algn="l" rtl="0">
              <a:spcBef>
                <a:spcPts val="0"/>
              </a:spcBef>
              <a:spcAft>
                <a:spcPts val="0"/>
              </a:spcAft>
              <a:buNone/>
            </a:pPr>
            <a:endParaRPr sz="1200">
              <a:latin typeface="Livvic"/>
              <a:ea typeface="Livvic"/>
              <a:cs typeface="Livvic"/>
              <a:sym typeface="Livvic"/>
            </a:endParaRPr>
          </a:p>
          <a:p>
            <a:pPr marL="457200" lvl="0" indent="-304800" algn="l" rtl="0">
              <a:spcBef>
                <a:spcPts val="0"/>
              </a:spcBef>
              <a:spcAft>
                <a:spcPts val="0"/>
              </a:spcAft>
              <a:buClr>
                <a:schemeClr val="dk1"/>
              </a:buClr>
              <a:buSzPts val="1200"/>
              <a:buFont typeface="Livvic"/>
              <a:buAutoNum type="arabicPeriod"/>
            </a:pPr>
            <a:r>
              <a:rPr lang="en" sz="1200">
                <a:latin typeface="Livvic"/>
                <a:ea typeface="Livvic"/>
                <a:cs typeface="Livvic"/>
                <a:sym typeface="Livvic"/>
              </a:rPr>
              <a:t>A slide structure based on a business plan, which you can easily adapt to your needs. For more info on how to edit the template, please visit </a:t>
            </a:r>
            <a:r>
              <a:rPr lang="en" sz="1200" b="1">
                <a:uFill>
                  <a:noFill/>
                </a:uFill>
                <a:hlinkClick r:id="rId4"/>
              </a:rPr>
              <a:t>Slidesgo School</a:t>
            </a:r>
            <a:r>
              <a:rPr lang="en" sz="1200">
                <a:latin typeface="Livvic"/>
                <a:ea typeface="Livvic"/>
                <a:cs typeface="Livvic"/>
                <a:sym typeface="Livvic"/>
              </a:rPr>
              <a:t> or read our </a:t>
            </a:r>
            <a:r>
              <a:rPr lang="en" sz="1200" b="1">
                <a:uFill>
                  <a:noFill/>
                </a:uFill>
                <a:hlinkClick r:id="rId5"/>
              </a:rPr>
              <a:t>FAQs</a:t>
            </a:r>
            <a:r>
              <a:rPr lang="en" sz="1200">
                <a:latin typeface="Livvic"/>
                <a:ea typeface="Livvic"/>
                <a:cs typeface="Livvic"/>
                <a:sym typeface="Livvic"/>
              </a:rPr>
              <a:t>.</a:t>
            </a:r>
            <a:endParaRPr sz="1200">
              <a:latin typeface="Livvic"/>
              <a:ea typeface="Livvic"/>
              <a:cs typeface="Livvic"/>
              <a:sym typeface="Livvic"/>
            </a:endParaRPr>
          </a:p>
          <a:p>
            <a:pPr marL="457200" lvl="0" indent="-304800" algn="l" rtl="0">
              <a:spcBef>
                <a:spcPts val="0"/>
              </a:spcBef>
              <a:spcAft>
                <a:spcPts val="0"/>
              </a:spcAft>
              <a:buClr>
                <a:schemeClr val="dk1"/>
              </a:buClr>
              <a:buSzPts val="1200"/>
              <a:buFont typeface="Livvic"/>
              <a:buAutoNum type="arabicPeriod"/>
            </a:pPr>
            <a:r>
              <a:rPr lang="en" sz="1200">
                <a:latin typeface="Livvic"/>
                <a:ea typeface="Livvic"/>
                <a:cs typeface="Livvic"/>
                <a:sym typeface="Livvic"/>
              </a:rPr>
              <a:t>An assortment of pictures that are suitable for use in the presentation can be found in the </a:t>
            </a:r>
            <a:r>
              <a:rPr lang="en" sz="1200" b="1">
                <a:uFill>
                  <a:noFill/>
                </a:uFill>
                <a:hlinkClick r:id="rId6" action="ppaction://hlinksldjump"/>
              </a:rPr>
              <a:t>alternative resources</a:t>
            </a:r>
            <a:r>
              <a:rPr lang="en" sz="1200">
                <a:latin typeface="Livvic"/>
                <a:ea typeface="Livvic"/>
                <a:cs typeface="Livvic"/>
                <a:sym typeface="Livvic"/>
              </a:rPr>
              <a:t> slide.</a:t>
            </a:r>
            <a:endParaRPr sz="1200">
              <a:latin typeface="Livvic"/>
              <a:ea typeface="Livvic"/>
              <a:cs typeface="Livvic"/>
              <a:sym typeface="Livvic"/>
            </a:endParaRPr>
          </a:p>
          <a:p>
            <a:pPr marL="457200" lvl="0" indent="-304800" algn="l" rtl="0">
              <a:spcBef>
                <a:spcPts val="0"/>
              </a:spcBef>
              <a:spcAft>
                <a:spcPts val="0"/>
              </a:spcAft>
              <a:buClr>
                <a:schemeClr val="dk1"/>
              </a:buClr>
              <a:buSzPts val="1200"/>
              <a:buFont typeface="Livvic"/>
              <a:buAutoNum type="arabicPeriod"/>
            </a:pPr>
            <a:r>
              <a:rPr lang="en" sz="1200">
                <a:latin typeface="Livvic"/>
                <a:ea typeface="Livvic"/>
                <a:cs typeface="Livvic"/>
                <a:sym typeface="Livvic"/>
              </a:rPr>
              <a:t>A </a:t>
            </a:r>
            <a:r>
              <a:rPr lang="en" sz="1200" b="1">
                <a:uFill>
                  <a:noFill/>
                </a:uFill>
                <a:hlinkClick r:id="rId7" action="ppaction://hlinksldjump"/>
              </a:rPr>
              <a:t>thanks </a:t>
            </a:r>
            <a:r>
              <a:rPr lang="en" sz="1200" b="1"/>
              <a:t>slide</a:t>
            </a:r>
            <a:r>
              <a:rPr lang="en" sz="1200">
                <a:latin typeface="Livvic"/>
                <a:ea typeface="Livvic"/>
                <a:cs typeface="Livvic"/>
                <a:sym typeface="Livvic"/>
              </a:rPr>
              <a:t>, which you must keep so that proper credits for our design are given.</a:t>
            </a:r>
            <a:endParaRPr sz="1200">
              <a:latin typeface="Livvic"/>
              <a:ea typeface="Livvic"/>
              <a:cs typeface="Livvic"/>
              <a:sym typeface="Livvic"/>
            </a:endParaRPr>
          </a:p>
          <a:p>
            <a:pPr marL="457200" lvl="0" indent="-304800" algn="l" rtl="0">
              <a:spcBef>
                <a:spcPts val="0"/>
              </a:spcBef>
              <a:spcAft>
                <a:spcPts val="0"/>
              </a:spcAft>
              <a:buClr>
                <a:schemeClr val="dk1"/>
              </a:buClr>
              <a:buSzPts val="1200"/>
              <a:buFont typeface="Livvic"/>
              <a:buAutoNum type="arabicPeriod"/>
            </a:pPr>
            <a:r>
              <a:rPr lang="en" sz="1200">
                <a:latin typeface="Livvic"/>
                <a:ea typeface="Livvic"/>
                <a:cs typeface="Livvic"/>
                <a:sym typeface="Livvic"/>
              </a:rPr>
              <a:t>A </a:t>
            </a:r>
            <a:r>
              <a:rPr lang="en" sz="1200" b="1">
                <a:uFill>
                  <a:noFill/>
                </a:uFill>
                <a:hlinkClick r:id="rId8" action="ppaction://hlinksldjump"/>
              </a:rPr>
              <a:t>resources </a:t>
            </a:r>
            <a:r>
              <a:rPr lang="en" sz="1200"/>
              <a:t>slide</a:t>
            </a:r>
            <a:r>
              <a:rPr lang="en" sz="1200">
                <a:latin typeface="Livvic"/>
                <a:ea typeface="Livvic"/>
                <a:cs typeface="Livvic"/>
                <a:sym typeface="Livvic"/>
              </a:rPr>
              <a:t>, where you’ll find links to all the elements used in the template.</a:t>
            </a:r>
            <a:endParaRPr sz="1200">
              <a:latin typeface="Livvic"/>
              <a:ea typeface="Livvic"/>
              <a:cs typeface="Livvic"/>
              <a:sym typeface="Livvic"/>
            </a:endParaRPr>
          </a:p>
          <a:p>
            <a:pPr marL="457200" lvl="0" indent="-304800" algn="l" rtl="0">
              <a:spcBef>
                <a:spcPts val="0"/>
              </a:spcBef>
              <a:spcAft>
                <a:spcPts val="0"/>
              </a:spcAft>
              <a:buClr>
                <a:schemeClr val="dk1"/>
              </a:buClr>
              <a:buSzPts val="1200"/>
              <a:buFont typeface="Livvic"/>
              <a:buAutoNum type="arabicPeriod"/>
            </a:pPr>
            <a:r>
              <a:rPr lang="en" sz="1200" b="1">
                <a:uFill>
                  <a:noFill/>
                </a:uFill>
                <a:hlinkClick r:id="" action="ppaction://noaction"/>
              </a:rPr>
              <a:t>Instructions for use</a:t>
            </a:r>
            <a:r>
              <a:rPr lang="en" sz="1200">
                <a:latin typeface="Livvic"/>
                <a:ea typeface="Livvic"/>
                <a:cs typeface="Livvic"/>
                <a:sym typeface="Livvic"/>
              </a:rPr>
              <a:t>.</a:t>
            </a:r>
            <a:endParaRPr sz="1200">
              <a:latin typeface="Livvic"/>
              <a:ea typeface="Livvic"/>
              <a:cs typeface="Livvic"/>
              <a:sym typeface="Livvic"/>
            </a:endParaRPr>
          </a:p>
          <a:p>
            <a:pPr marL="457200" lvl="0" indent="-304800" algn="l" rtl="0">
              <a:spcBef>
                <a:spcPts val="0"/>
              </a:spcBef>
              <a:spcAft>
                <a:spcPts val="0"/>
              </a:spcAft>
              <a:buClr>
                <a:schemeClr val="dk1"/>
              </a:buClr>
              <a:buSzPts val="1200"/>
              <a:buFont typeface="Livvic"/>
              <a:buAutoNum type="arabicPeriod"/>
            </a:pPr>
            <a:r>
              <a:rPr lang="en" sz="1200">
                <a:latin typeface="Livvic"/>
                <a:ea typeface="Livvic"/>
                <a:cs typeface="Livvic"/>
                <a:sym typeface="Livvic"/>
              </a:rPr>
              <a:t>Final slides with:</a:t>
            </a:r>
            <a:endParaRPr sz="1200">
              <a:latin typeface="Livvic"/>
              <a:ea typeface="Livvic"/>
              <a:cs typeface="Livvic"/>
              <a:sym typeface="Livvic"/>
            </a:endParaRPr>
          </a:p>
          <a:p>
            <a:pPr marL="914400" lvl="0" indent="-304800" algn="l" rtl="0">
              <a:spcBef>
                <a:spcPts val="0"/>
              </a:spcBef>
              <a:spcAft>
                <a:spcPts val="0"/>
              </a:spcAft>
              <a:buClr>
                <a:schemeClr val="dk1"/>
              </a:buClr>
              <a:buSzPts val="1200"/>
              <a:buFont typeface="Livvic"/>
              <a:buChar char="●"/>
            </a:pPr>
            <a:r>
              <a:rPr lang="en" sz="1200">
                <a:latin typeface="Livvic"/>
                <a:ea typeface="Livvic"/>
                <a:cs typeface="Livvic"/>
                <a:sym typeface="Livvic"/>
              </a:rPr>
              <a:t>The</a:t>
            </a:r>
            <a:r>
              <a:rPr lang="en" sz="1200">
                <a:uFill>
                  <a:noFill/>
                </a:uFill>
                <a:latin typeface="Livvic"/>
                <a:ea typeface="Livvic"/>
                <a:cs typeface="Livvic"/>
                <a:sym typeface="Livvic"/>
                <a:hlinkClick r:id="rId9" action="ppaction://hlinksldjump"/>
              </a:rPr>
              <a:t> </a:t>
            </a:r>
            <a:r>
              <a:rPr lang="en" sz="1200" b="1">
                <a:uFill>
                  <a:noFill/>
                </a:uFill>
                <a:hlinkClick r:id="rId9" action="ppaction://hlinksldjump"/>
              </a:rPr>
              <a:t>fonts and colors</a:t>
            </a:r>
            <a:r>
              <a:rPr lang="en" sz="1200">
                <a:latin typeface="Livvic"/>
                <a:ea typeface="Livvic"/>
                <a:cs typeface="Livvic"/>
                <a:sym typeface="Livvic"/>
              </a:rPr>
              <a:t> used in the template.</a:t>
            </a:r>
            <a:endParaRPr sz="1200">
              <a:latin typeface="Livvic"/>
              <a:ea typeface="Livvic"/>
              <a:cs typeface="Livvic"/>
              <a:sym typeface="Livvic"/>
            </a:endParaRPr>
          </a:p>
          <a:p>
            <a:pPr marL="914400" lvl="0" indent="-304800" algn="l" rtl="0">
              <a:spcBef>
                <a:spcPts val="0"/>
              </a:spcBef>
              <a:spcAft>
                <a:spcPts val="0"/>
              </a:spcAft>
              <a:buClr>
                <a:schemeClr val="dk1"/>
              </a:buClr>
              <a:buSzPts val="1200"/>
              <a:buFont typeface="Livvic"/>
              <a:buChar char="●"/>
            </a:pPr>
            <a:r>
              <a:rPr lang="en" sz="1200">
                <a:latin typeface="Livvic"/>
                <a:ea typeface="Livvic"/>
                <a:cs typeface="Livvic"/>
                <a:sym typeface="Livvic"/>
              </a:rPr>
              <a:t>A selection of </a:t>
            </a:r>
            <a:r>
              <a:rPr lang="en" sz="1200" b="1">
                <a:uFill>
                  <a:noFill/>
                </a:uFill>
                <a:hlinkClick r:id="rId10" action="ppaction://hlinksldjump"/>
              </a:rPr>
              <a:t>illustrations</a:t>
            </a:r>
            <a:r>
              <a:rPr lang="en" sz="1200">
                <a:latin typeface="Livvic"/>
                <a:ea typeface="Livvic"/>
                <a:cs typeface="Livvic"/>
                <a:sym typeface="Livvic"/>
              </a:rPr>
              <a:t>. You can also customize and animate them as you wish with the online editor. Visit </a:t>
            </a:r>
            <a:r>
              <a:rPr lang="en" sz="1200" b="1">
                <a:uFill>
                  <a:noFill/>
                </a:uFill>
                <a:hlinkClick r:id="rId11"/>
              </a:rPr>
              <a:t>Stories by Freepik</a:t>
            </a:r>
            <a:r>
              <a:rPr lang="en" sz="1200">
                <a:latin typeface="Livvic"/>
                <a:ea typeface="Livvic"/>
                <a:cs typeface="Livvic"/>
                <a:sym typeface="Livvic"/>
              </a:rPr>
              <a:t> to find more. </a:t>
            </a:r>
            <a:endParaRPr sz="1200">
              <a:latin typeface="Livvic"/>
              <a:ea typeface="Livvic"/>
              <a:cs typeface="Livvic"/>
              <a:sym typeface="Livvic"/>
            </a:endParaRPr>
          </a:p>
          <a:p>
            <a:pPr marL="914400" lvl="0" indent="-304800" algn="l" rtl="0">
              <a:spcBef>
                <a:spcPts val="0"/>
              </a:spcBef>
              <a:spcAft>
                <a:spcPts val="0"/>
              </a:spcAft>
              <a:buClr>
                <a:schemeClr val="dk1"/>
              </a:buClr>
              <a:buSzPts val="1200"/>
              <a:buFont typeface="Livvic"/>
              <a:buChar char="●"/>
            </a:pPr>
            <a:r>
              <a:rPr lang="en" sz="1200">
                <a:latin typeface="Livvic"/>
                <a:ea typeface="Livvic"/>
                <a:cs typeface="Livvic"/>
                <a:sym typeface="Livvic"/>
              </a:rPr>
              <a:t>More</a:t>
            </a:r>
            <a:r>
              <a:rPr lang="en" sz="1200">
                <a:uFill>
                  <a:noFill/>
                </a:uFill>
                <a:latin typeface="Livvic"/>
                <a:ea typeface="Livvic"/>
                <a:cs typeface="Livvic"/>
                <a:sym typeface="Livvic"/>
                <a:hlinkClick r:id="rId12" action="ppaction://hlinksldjump"/>
              </a:rPr>
              <a:t> </a:t>
            </a:r>
            <a:r>
              <a:rPr lang="en" sz="1200" b="1">
                <a:uFill>
                  <a:noFill/>
                </a:uFill>
                <a:hlinkClick r:id="rId12" action="ppaction://hlinksldjump"/>
              </a:rPr>
              <a:t>infographic resources</a:t>
            </a:r>
            <a:r>
              <a:rPr lang="en" sz="1200">
                <a:latin typeface="Livvic"/>
                <a:ea typeface="Livvic"/>
                <a:cs typeface="Livvic"/>
                <a:sym typeface="Livvic"/>
              </a:rPr>
              <a:t>, whose size and color can be edited. </a:t>
            </a:r>
            <a:endParaRPr sz="1200">
              <a:latin typeface="Livvic"/>
              <a:ea typeface="Livvic"/>
              <a:cs typeface="Livvic"/>
              <a:sym typeface="Livvic"/>
            </a:endParaRPr>
          </a:p>
          <a:p>
            <a:pPr marL="914400" lvl="0" indent="-304800" algn="l" rtl="0">
              <a:spcBef>
                <a:spcPts val="0"/>
              </a:spcBef>
              <a:spcAft>
                <a:spcPts val="0"/>
              </a:spcAft>
              <a:buClr>
                <a:schemeClr val="dk1"/>
              </a:buClr>
              <a:buSzPts val="1200"/>
              <a:buFont typeface="Livvic"/>
              <a:buChar char="●"/>
            </a:pPr>
            <a:r>
              <a:rPr lang="en" sz="1200">
                <a:latin typeface="Livvic"/>
                <a:ea typeface="Livvic"/>
                <a:cs typeface="Livvic"/>
                <a:sym typeface="Livvic"/>
              </a:rPr>
              <a:t>Sets of </a:t>
            </a:r>
            <a:r>
              <a:rPr lang="en" sz="1200" b="1">
                <a:uFill>
                  <a:noFill/>
                </a:uFill>
                <a:hlinkClick r:id="rId13" action="ppaction://hlinksldjump"/>
              </a:rPr>
              <a:t>customizable icons</a:t>
            </a:r>
            <a:r>
              <a:rPr lang="en" sz="1200">
                <a:latin typeface="Livvic"/>
                <a:ea typeface="Livvic"/>
                <a:cs typeface="Livvic"/>
                <a:sym typeface="Livvic"/>
              </a:rPr>
              <a:t> of the following themes: general, business, avatar, creative process, education, help &amp; support, medical, nature, performing arts, SEO &amp; marketing, and teamwork.</a:t>
            </a:r>
            <a:endParaRPr sz="1200">
              <a:latin typeface="Livvic"/>
              <a:ea typeface="Livvic"/>
              <a:cs typeface="Livvic"/>
              <a:sym typeface="Livvic"/>
            </a:endParaRPr>
          </a:p>
          <a:p>
            <a:pPr marL="0" lvl="0" indent="0" algn="l" rtl="0">
              <a:spcBef>
                <a:spcPts val="0"/>
              </a:spcBef>
              <a:spcAft>
                <a:spcPts val="0"/>
              </a:spcAft>
              <a:buNone/>
            </a:pPr>
            <a:endParaRPr sz="1200">
              <a:latin typeface="Livvic"/>
              <a:ea typeface="Livvic"/>
              <a:cs typeface="Livvic"/>
              <a:sym typeface="Livvic"/>
            </a:endParaRPr>
          </a:p>
          <a:p>
            <a:pPr marL="0" lvl="0" indent="0" algn="l" rtl="0">
              <a:spcBef>
                <a:spcPts val="0"/>
              </a:spcBef>
              <a:spcAft>
                <a:spcPts val="0"/>
              </a:spcAft>
              <a:buNone/>
            </a:pPr>
            <a:r>
              <a:rPr lang="en" sz="1200">
                <a:latin typeface="Livvic"/>
                <a:ea typeface="Livvic"/>
                <a:cs typeface="Livvic"/>
                <a:sym typeface="Livvic"/>
              </a:rPr>
              <a:t>You can delete this slide when you’re done editing the presentation.</a:t>
            </a:r>
            <a:endParaRPr sz="1200">
              <a:latin typeface="Livvic"/>
              <a:ea typeface="Livvic"/>
              <a:cs typeface="Livvic"/>
              <a:sym typeface="Livvic"/>
            </a:endParaRPr>
          </a:p>
        </p:txBody>
      </p:sp>
      <p:sp>
        <p:nvSpPr>
          <p:cNvPr id="320" name="Google Shape;320;p34"/>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0">
                <a:solidFill>
                  <a:schemeClr val="dk1"/>
                </a:solidFill>
              </a:rPr>
              <a:t>Contents of This Template</a:t>
            </a:r>
            <a:endParaRPr sz="3000" b="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7"/>
          <p:cNvSpPr txBox="1">
            <a:spLocks noGrp="1"/>
          </p:cNvSpPr>
          <p:nvPr>
            <p:ph type="title"/>
          </p:nvPr>
        </p:nvSpPr>
        <p:spPr>
          <a:xfrm>
            <a:off x="4965575" y="1763700"/>
            <a:ext cx="3069900" cy="58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Company</a:t>
            </a:r>
            <a:endParaRPr/>
          </a:p>
        </p:txBody>
      </p:sp>
      <p:grpSp>
        <p:nvGrpSpPr>
          <p:cNvPr id="364" name="Google Shape;364;p37"/>
          <p:cNvGrpSpPr/>
          <p:nvPr/>
        </p:nvGrpSpPr>
        <p:grpSpPr>
          <a:xfrm>
            <a:off x="1073180" y="1362369"/>
            <a:ext cx="2261609" cy="2367234"/>
            <a:chOff x="1073180" y="1362369"/>
            <a:chExt cx="2261609" cy="2367234"/>
          </a:xfrm>
        </p:grpSpPr>
        <p:grpSp>
          <p:nvGrpSpPr>
            <p:cNvPr id="365" name="Google Shape;365;p37"/>
            <p:cNvGrpSpPr/>
            <p:nvPr/>
          </p:nvGrpSpPr>
          <p:grpSpPr>
            <a:xfrm>
              <a:off x="1231531" y="3085506"/>
              <a:ext cx="1944907" cy="249092"/>
              <a:chOff x="1225580" y="3285309"/>
              <a:chExt cx="1944907" cy="249092"/>
            </a:xfrm>
          </p:grpSpPr>
          <p:sp>
            <p:nvSpPr>
              <p:cNvPr id="366" name="Google Shape;366;p37"/>
              <p:cNvSpPr/>
              <p:nvPr/>
            </p:nvSpPr>
            <p:spPr>
              <a:xfrm>
                <a:off x="1225580" y="3285309"/>
                <a:ext cx="977295" cy="249092"/>
              </a:xfrm>
              <a:prstGeom prst="rect">
                <a:avLst/>
              </a:prstGeom>
            </p:spPr>
            <p:txBody>
              <a:bodyPr>
                <a:prstTxWarp prst="textPlain">
                  <a:avLst/>
                </a:prstTxWarp>
              </a:bodyPr>
              <a:lstStyle/>
              <a:p>
                <a:pPr lvl="0" algn="ctr"/>
                <a:r>
                  <a:rPr b="0" i="0">
                    <a:ln>
                      <a:noFill/>
                    </a:ln>
                    <a:solidFill>
                      <a:schemeClr val="dk1"/>
                    </a:solidFill>
                    <a:latin typeface="Carter One"/>
                  </a:rPr>
                  <a:t>HOTEL</a:t>
                </a:r>
              </a:p>
            </p:txBody>
          </p:sp>
          <p:sp>
            <p:nvSpPr>
              <p:cNvPr id="367" name="Google Shape;367;p37"/>
              <p:cNvSpPr/>
              <p:nvPr/>
            </p:nvSpPr>
            <p:spPr>
              <a:xfrm>
                <a:off x="2302128" y="3285309"/>
                <a:ext cx="868360" cy="236294"/>
              </a:xfrm>
              <a:prstGeom prst="rect">
                <a:avLst/>
              </a:prstGeom>
            </p:spPr>
            <p:txBody>
              <a:bodyPr>
                <a:prstTxWarp prst="textPlain">
                  <a:avLst/>
                </a:prstTxWarp>
              </a:bodyPr>
              <a:lstStyle/>
              <a:p>
                <a:pPr lvl="0" algn="ctr"/>
                <a:r>
                  <a:rPr b="0" i="0">
                    <a:ln>
                      <a:noFill/>
                    </a:ln>
                    <a:solidFill>
                      <a:schemeClr val="dk1"/>
                    </a:solidFill>
                    <a:latin typeface="Carter One"/>
                  </a:rPr>
                  <a:t>&amp; SPA</a:t>
                </a:r>
              </a:p>
            </p:txBody>
          </p:sp>
        </p:grpSp>
        <p:grpSp>
          <p:nvGrpSpPr>
            <p:cNvPr id="368" name="Google Shape;368;p37"/>
            <p:cNvGrpSpPr/>
            <p:nvPr/>
          </p:nvGrpSpPr>
          <p:grpSpPr>
            <a:xfrm>
              <a:off x="1073180" y="1362369"/>
              <a:ext cx="2261609" cy="1490976"/>
              <a:chOff x="1225580" y="1576023"/>
              <a:chExt cx="2261609" cy="1490976"/>
            </a:xfrm>
          </p:grpSpPr>
          <p:grpSp>
            <p:nvGrpSpPr>
              <p:cNvPr id="369" name="Google Shape;369;p37"/>
              <p:cNvGrpSpPr/>
              <p:nvPr/>
            </p:nvGrpSpPr>
            <p:grpSpPr>
              <a:xfrm>
                <a:off x="1225580" y="1576023"/>
                <a:ext cx="2261609" cy="1490976"/>
                <a:chOff x="1216975" y="1950278"/>
                <a:chExt cx="1824025" cy="1202497"/>
              </a:xfrm>
            </p:grpSpPr>
            <p:sp>
              <p:nvSpPr>
                <p:cNvPr id="370" name="Google Shape;370;p37"/>
                <p:cNvSpPr/>
                <p:nvPr/>
              </p:nvSpPr>
              <p:spPr>
                <a:xfrm>
                  <a:off x="1216975" y="2257425"/>
                  <a:ext cx="533400" cy="895350"/>
                </a:xfrm>
                <a:custGeom>
                  <a:avLst/>
                  <a:gdLst/>
                  <a:ahLst/>
                  <a:cxnLst/>
                  <a:rect l="l" t="t" r="r" b="b"/>
                  <a:pathLst>
                    <a:path w="21336" h="35814" extrusionOk="0">
                      <a:moveTo>
                        <a:pt x="0" y="34099"/>
                      </a:moveTo>
                      <a:lnTo>
                        <a:pt x="0" y="3238"/>
                      </a:lnTo>
                      <a:lnTo>
                        <a:pt x="21336" y="0"/>
                      </a:lnTo>
                      <a:lnTo>
                        <a:pt x="21336" y="35814"/>
                      </a:lnTo>
                      <a:close/>
                    </a:path>
                  </a:pathLst>
                </a:custGeom>
                <a:solidFill>
                  <a:schemeClr val="dk1"/>
                </a:solidFill>
                <a:ln>
                  <a:noFill/>
                </a:ln>
              </p:spPr>
            </p:sp>
            <p:sp>
              <p:nvSpPr>
                <p:cNvPr id="371" name="Google Shape;371;p37"/>
                <p:cNvSpPr/>
                <p:nvPr/>
              </p:nvSpPr>
              <p:spPr>
                <a:xfrm flipH="1">
                  <a:off x="2507600" y="2204760"/>
                  <a:ext cx="533400" cy="895350"/>
                </a:xfrm>
                <a:custGeom>
                  <a:avLst/>
                  <a:gdLst/>
                  <a:ahLst/>
                  <a:cxnLst/>
                  <a:rect l="l" t="t" r="r" b="b"/>
                  <a:pathLst>
                    <a:path w="21336" h="35814" extrusionOk="0">
                      <a:moveTo>
                        <a:pt x="0" y="34099"/>
                      </a:moveTo>
                      <a:lnTo>
                        <a:pt x="0" y="3238"/>
                      </a:lnTo>
                      <a:lnTo>
                        <a:pt x="21336" y="0"/>
                      </a:lnTo>
                      <a:lnTo>
                        <a:pt x="21336" y="35814"/>
                      </a:lnTo>
                      <a:close/>
                    </a:path>
                  </a:pathLst>
                </a:custGeom>
                <a:solidFill>
                  <a:schemeClr val="dk1"/>
                </a:solidFill>
                <a:ln>
                  <a:noFill/>
                </a:ln>
              </p:spPr>
            </p:sp>
            <p:sp>
              <p:nvSpPr>
                <p:cNvPr id="372" name="Google Shape;372;p37"/>
                <p:cNvSpPr/>
                <p:nvPr/>
              </p:nvSpPr>
              <p:spPr>
                <a:xfrm>
                  <a:off x="1828242" y="1950278"/>
                  <a:ext cx="615175" cy="1162050"/>
                </a:xfrm>
                <a:custGeom>
                  <a:avLst/>
                  <a:gdLst/>
                  <a:ahLst/>
                  <a:cxnLst/>
                  <a:rect l="l" t="t" r="r" b="b"/>
                  <a:pathLst>
                    <a:path w="24607" h="46482" extrusionOk="0">
                      <a:moveTo>
                        <a:pt x="0" y="4191"/>
                      </a:moveTo>
                      <a:lnTo>
                        <a:pt x="0" y="46482"/>
                      </a:lnTo>
                      <a:lnTo>
                        <a:pt x="24607" y="44615"/>
                      </a:lnTo>
                      <a:lnTo>
                        <a:pt x="24575" y="0"/>
                      </a:lnTo>
                      <a:close/>
                    </a:path>
                  </a:pathLst>
                </a:custGeom>
                <a:solidFill>
                  <a:schemeClr val="dk1"/>
                </a:solidFill>
                <a:ln>
                  <a:noFill/>
                </a:ln>
              </p:spPr>
            </p:sp>
          </p:grpSp>
          <p:grpSp>
            <p:nvGrpSpPr>
              <p:cNvPr id="373" name="Google Shape;373;p37"/>
              <p:cNvGrpSpPr/>
              <p:nvPr/>
            </p:nvGrpSpPr>
            <p:grpSpPr>
              <a:xfrm>
                <a:off x="2772504" y="1979648"/>
                <a:ext cx="530730" cy="529727"/>
                <a:chOff x="-60254550" y="3367325"/>
                <a:chExt cx="318200" cy="317575"/>
              </a:xfrm>
            </p:grpSpPr>
            <p:sp>
              <p:nvSpPr>
                <p:cNvPr id="374" name="Google Shape;374;p37"/>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7"/>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7"/>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7"/>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37"/>
              <p:cNvGrpSpPr/>
              <p:nvPr/>
            </p:nvGrpSpPr>
            <p:grpSpPr>
              <a:xfrm>
                <a:off x="2137651" y="2518417"/>
                <a:ext cx="439613" cy="532865"/>
                <a:chOff x="-39248625" y="3588600"/>
                <a:chExt cx="256775" cy="316050"/>
              </a:xfrm>
            </p:grpSpPr>
            <p:sp>
              <p:nvSpPr>
                <p:cNvPr id="379" name="Google Shape;379;p37"/>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7"/>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37"/>
              <p:cNvGrpSpPr/>
              <p:nvPr/>
            </p:nvGrpSpPr>
            <p:grpSpPr>
              <a:xfrm>
                <a:off x="1409535" y="1976497"/>
                <a:ext cx="546174" cy="532878"/>
                <a:chOff x="-17170750" y="4058800"/>
                <a:chExt cx="308775" cy="304050"/>
              </a:xfrm>
            </p:grpSpPr>
            <p:sp>
              <p:nvSpPr>
                <p:cNvPr id="382" name="Google Shape;382;p3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9" name="Google Shape;399;p37"/>
            <p:cNvGrpSpPr/>
            <p:nvPr/>
          </p:nvGrpSpPr>
          <p:grpSpPr>
            <a:xfrm>
              <a:off x="1604962" y="3519271"/>
              <a:ext cx="1198043" cy="210331"/>
              <a:chOff x="1026623" y="2953314"/>
              <a:chExt cx="5688711" cy="1008300"/>
            </a:xfrm>
          </p:grpSpPr>
          <p:sp>
            <p:nvSpPr>
              <p:cNvPr id="400" name="Google Shape;400;p37"/>
              <p:cNvSpPr/>
              <p:nvPr/>
            </p:nvSpPr>
            <p:spPr>
              <a:xfrm>
                <a:off x="1026623"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7"/>
              <p:cNvSpPr/>
              <p:nvPr/>
            </p:nvSpPr>
            <p:spPr>
              <a:xfrm>
                <a:off x="2183600"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7"/>
              <p:cNvSpPr/>
              <p:nvPr/>
            </p:nvSpPr>
            <p:spPr>
              <a:xfrm>
                <a:off x="3340578"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7"/>
              <p:cNvSpPr/>
              <p:nvPr/>
            </p:nvSpPr>
            <p:spPr>
              <a:xfrm>
                <a:off x="4497556"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7"/>
              <p:cNvSpPr/>
              <p:nvPr/>
            </p:nvSpPr>
            <p:spPr>
              <a:xfrm>
                <a:off x="5654534"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5" name="Google Shape;405;p37"/>
          <p:cNvSpPr txBox="1">
            <a:spLocks noGrp="1"/>
          </p:cNvSpPr>
          <p:nvPr>
            <p:ph type="subTitle" idx="1"/>
          </p:nvPr>
        </p:nvSpPr>
        <p:spPr>
          <a:xfrm>
            <a:off x="4965575" y="2292800"/>
            <a:ext cx="30699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larger than the Moon</a:t>
            </a:r>
            <a:endParaRPr/>
          </a:p>
        </p:txBody>
      </p:sp>
    </p:spTree>
  </p:cSld>
  <p:clrMapOvr>
    <a:masterClrMapping/>
  </p:clrMapOvr>
</p:sld>
</file>

<file path=ppt/theme/theme1.xml><?xml version="1.0" encoding="utf-8"?>
<a:theme xmlns:a="http://schemas.openxmlformats.org/drawingml/2006/main" name="Hotel Business Plan by Slidesgo">
  <a:themeElements>
    <a:clrScheme name="Simple Light">
      <a:dk1>
        <a:srgbClr val="916452"/>
      </a:dk1>
      <a:lt1>
        <a:srgbClr val="FFFFFF"/>
      </a:lt1>
      <a:dk2>
        <a:srgbClr val="FFF6EC"/>
      </a:dk2>
      <a:lt2>
        <a:srgbClr val="FFC0A7"/>
      </a:lt2>
      <a:accent1>
        <a:srgbClr val="FED3C2"/>
      </a:accent1>
      <a:accent2>
        <a:srgbClr val="C7D8D0"/>
      </a:accent2>
      <a:accent3>
        <a:srgbClr val="E1EAE7"/>
      </a:accent3>
      <a:accent4>
        <a:srgbClr val="FFF6EC"/>
      </a:accent4>
      <a:accent5>
        <a:srgbClr val="FED3C2"/>
      </a:accent5>
      <a:accent6>
        <a:srgbClr val="C7D8D0"/>
      </a:accent6>
      <a:hlink>
        <a:srgbClr val="8C623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241</TotalTime>
  <Words>2047</Words>
  <Application>Microsoft Office PowerPoint</Application>
  <PresentationFormat>On-screen Show (16:9)</PresentationFormat>
  <Paragraphs>371</Paragraphs>
  <Slides>59</Slides>
  <Notes>55</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59</vt:i4>
      </vt:variant>
    </vt:vector>
  </HeadingPairs>
  <TitlesOfParts>
    <vt:vector size="74" baseType="lpstr">
      <vt:lpstr>Roboto Black</vt:lpstr>
      <vt:lpstr>Livvic Medium</vt:lpstr>
      <vt:lpstr>Amatic SC</vt:lpstr>
      <vt:lpstr>Roboto</vt:lpstr>
      <vt:lpstr>Alfa Slab One</vt:lpstr>
      <vt:lpstr>Arial</vt:lpstr>
      <vt:lpstr>Carter One</vt:lpstr>
      <vt:lpstr>Open Sans</vt:lpstr>
      <vt:lpstr>Proxima Nova</vt:lpstr>
      <vt:lpstr>Calibri</vt:lpstr>
      <vt:lpstr>Livvic</vt:lpstr>
      <vt:lpstr>Roboto Medium</vt:lpstr>
      <vt:lpstr>Proxima Nova Semibold</vt:lpstr>
      <vt:lpstr>Hotel Business Plan by Slidesgo</vt:lpstr>
      <vt:lpstr>Slidesgo Final Pages</vt:lpstr>
      <vt:lpstr>PowerPoint Presentation</vt:lpstr>
      <vt:lpstr>You’re looking for</vt:lpstr>
      <vt:lpstr>When &amp; Where</vt:lpstr>
      <vt:lpstr>PowerPoint Presentation</vt:lpstr>
      <vt:lpstr>PowerPoint Presentation</vt:lpstr>
      <vt:lpstr>PowerPoint Presentation</vt:lpstr>
      <vt:lpstr>PowerPoint Presentation</vt:lpstr>
      <vt:lpstr>Contents of This Template</vt:lpstr>
      <vt:lpstr>Our Company</vt:lpstr>
      <vt:lpstr>Business Overview</vt:lpstr>
      <vt:lpstr>Market Trends</vt:lpstr>
      <vt:lpstr>Problem</vt:lpstr>
      <vt:lpstr>Competitors</vt:lpstr>
      <vt:lpstr>Them</vt:lpstr>
      <vt:lpstr>Market Analysis </vt:lpstr>
      <vt:lpstr>Target</vt:lpstr>
      <vt:lpstr>Market Size</vt:lpstr>
      <vt:lpstr>Market Share</vt:lpstr>
      <vt:lpstr>4,985,000</vt:lpstr>
      <vt:lpstr>Competition Analysis</vt:lpstr>
      <vt:lpstr>Marketing Plan</vt:lpstr>
      <vt:lpstr>Our Services</vt:lpstr>
      <vt:lpstr>—Someone Famous</vt:lpstr>
      <vt:lpstr>A Picture Is Worth a Thousand Words</vt:lpstr>
      <vt:lpstr>Break-Even Analysis</vt:lpstr>
      <vt:lpstr>Our Plans</vt:lpstr>
      <vt:lpstr>Sales and Distribution</vt:lpstr>
      <vt:lpstr>Advertising</vt:lpstr>
      <vt:lpstr>Management Plan</vt:lpstr>
      <vt:lpstr>Our Team</vt:lpstr>
      <vt:lpstr>Organizational Chart</vt:lpstr>
      <vt:lpstr>Our Partners</vt:lpstr>
      <vt:lpstr>Operating Plan</vt:lpstr>
      <vt:lpstr>Our Process</vt:lpstr>
      <vt:lpstr>Social Media</vt:lpstr>
      <vt:lpstr>Financial Plan</vt:lpstr>
      <vt:lpstr>Predicted Growth</vt:lpstr>
      <vt:lpstr>Balance Sheet</vt:lpstr>
      <vt:lpstr>Thanks</vt:lpstr>
      <vt:lpstr>Alternative Resources</vt:lpstr>
      <vt:lpstr>Resources</vt:lpstr>
      <vt:lpstr>Instructions for use (free users)</vt:lpstr>
      <vt:lpstr>Instructions for use (premium users)</vt:lpstr>
      <vt:lpstr>Fonts &amp; colors used</vt:lpstr>
      <vt:lpstr>Stories by Freepik</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Tai Nguyen</cp:lastModifiedBy>
  <cp:revision>14</cp:revision>
  <dcterms:modified xsi:type="dcterms:W3CDTF">2022-10-08T12:21:19Z</dcterms:modified>
</cp:coreProperties>
</file>